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6"/>
  </p:notesMasterIdLst>
  <p:sldIdLst>
    <p:sldId id="256" r:id="rId2"/>
    <p:sldId id="257" r:id="rId3"/>
    <p:sldId id="308" r:id="rId4"/>
    <p:sldId id="309" r:id="rId5"/>
    <p:sldId id="310" r:id="rId6"/>
    <p:sldId id="311" r:id="rId7"/>
    <p:sldId id="312" r:id="rId8"/>
    <p:sldId id="313" r:id="rId9"/>
    <p:sldId id="314" r:id="rId10"/>
    <p:sldId id="322" r:id="rId11"/>
    <p:sldId id="315" r:id="rId12"/>
    <p:sldId id="316" r:id="rId13"/>
    <p:sldId id="321" r:id="rId14"/>
    <p:sldId id="317" r:id="rId15"/>
    <p:sldId id="318" r:id="rId16"/>
    <p:sldId id="319" r:id="rId17"/>
    <p:sldId id="320" r:id="rId18"/>
    <p:sldId id="323" r:id="rId19"/>
    <p:sldId id="324" r:id="rId20"/>
    <p:sldId id="325" r:id="rId21"/>
    <p:sldId id="326" r:id="rId22"/>
    <p:sldId id="327" r:id="rId23"/>
    <p:sldId id="328" r:id="rId24"/>
    <p:sldId id="329" r:id="rId25"/>
  </p:sldIdLst>
  <p:sldSz cx="19802475" cy="11161713"/>
  <p:notesSz cx="20104100" cy="11309350"/>
  <p:defaultTextStyle>
    <a:defPPr>
      <a:defRPr lang="es-ES"/>
    </a:defPPr>
    <a:lvl1pPr marL="0" algn="l" defTabSz="90123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0616" algn="l" defTabSz="90123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01233" algn="l" defTabSz="90123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51849" algn="l" defTabSz="90123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02465" algn="l" defTabSz="90123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53082" algn="l" defTabSz="90123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03698" algn="l" defTabSz="90123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154314" algn="l" defTabSz="90123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04931" algn="l" defTabSz="90123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FF"/>
    <a:srgbClr val="0000FF"/>
    <a:srgbClr val="6775FD"/>
    <a:srgbClr val="2DB980"/>
    <a:srgbClr val="43D19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67194" autoAdjust="0"/>
  </p:normalViewPr>
  <p:slideViewPr>
    <p:cSldViewPr>
      <p:cViewPr>
        <p:scale>
          <a:sx n="50" d="100"/>
          <a:sy n="50" d="100"/>
        </p:scale>
        <p:origin x="-864" y="-324"/>
      </p:cViewPr>
      <p:guideLst>
        <p:guide orient="horz" pos="2842"/>
        <p:guide pos="2128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8712200" cy="5651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11387138" y="0"/>
            <a:ext cx="8712200" cy="5651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E89DEDB-7024-4B36-B3AD-0C0FF5C2E84E}" type="datetimeFigureOut">
              <a:rPr lang="es-ES" smtClean="0"/>
              <a:t>30/09/2019</a:t>
            </a:fld>
            <a:endParaRPr lang="es-ES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6289675" y="847725"/>
            <a:ext cx="7524750" cy="42418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2009775" y="5372100"/>
            <a:ext cx="16084550" cy="50895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10742613"/>
            <a:ext cx="8712200" cy="5651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11387138" y="10742613"/>
            <a:ext cx="8712200" cy="5651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AADC0E7-946E-43D3-8933-262C6C6C8A3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34099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0123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0616" algn="l" defTabSz="90123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01233" algn="l" defTabSz="90123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51849" algn="l" defTabSz="90123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02465" algn="l" defTabSz="90123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53082" algn="l" defTabSz="90123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03698" algn="l" defTabSz="90123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154314" algn="l" defTabSz="90123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04931" algn="l" defTabSz="90123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485186" y="3460132"/>
            <a:ext cx="16832105" cy="70788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2970373" y="6250561"/>
            <a:ext cx="13861733" cy="7232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9/30/2019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500" b="1" i="0">
                <a:solidFill>
                  <a:schemeClr val="bg1"/>
                </a:solidFill>
                <a:latin typeface="Roboto Condensed"/>
                <a:cs typeface="Roboto Condensed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4600" b="0" i="0">
                <a:solidFill>
                  <a:srgbClr val="333333"/>
                </a:solidFill>
                <a:latin typeface="Roboto Condensed"/>
                <a:cs typeface="Roboto Condensed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9/30/2019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500" b="1" i="0">
                <a:solidFill>
                  <a:schemeClr val="bg1"/>
                </a:solidFill>
                <a:latin typeface="Roboto Condensed"/>
                <a:cs typeface="Roboto Condensed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990125" y="2567196"/>
            <a:ext cx="8614077" cy="7232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10198274" y="2567196"/>
            <a:ext cx="8614077" cy="7232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9/30/2019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500" b="1" i="0">
                <a:solidFill>
                  <a:schemeClr val="bg1"/>
                </a:solidFill>
                <a:latin typeface="Roboto Condensed"/>
                <a:cs typeface="Roboto Condensed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9/30/2019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9/30/2019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4369457" y="2144144"/>
            <a:ext cx="11063561" cy="71821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600" b="1" i="0">
                <a:solidFill>
                  <a:schemeClr val="bg1"/>
                </a:solidFill>
                <a:latin typeface="Roboto Condensed"/>
                <a:cs typeface="Roboto Condensed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2381701" y="3320308"/>
            <a:ext cx="15039074" cy="7232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700" b="0" i="0">
                <a:solidFill>
                  <a:srgbClr val="333333"/>
                </a:solidFill>
                <a:latin typeface="Roboto Condensed"/>
                <a:cs typeface="Roboto Condensed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6732842" y="10380398"/>
            <a:ext cx="6336792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990125" y="10380398"/>
            <a:ext cx="455457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9/30/2019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14257784" y="10380398"/>
            <a:ext cx="455457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0616">
        <a:defRPr>
          <a:latin typeface="+mn-lt"/>
          <a:ea typeface="+mn-ea"/>
          <a:cs typeface="+mn-cs"/>
        </a:defRPr>
      </a:lvl2pPr>
      <a:lvl3pPr marL="901233">
        <a:defRPr>
          <a:latin typeface="+mn-lt"/>
          <a:ea typeface="+mn-ea"/>
          <a:cs typeface="+mn-cs"/>
        </a:defRPr>
      </a:lvl3pPr>
      <a:lvl4pPr marL="1351849">
        <a:defRPr>
          <a:latin typeface="+mn-lt"/>
          <a:ea typeface="+mn-ea"/>
          <a:cs typeface="+mn-cs"/>
        </a:defRPr>
      </a:lvl4pPr>
      <a:lvl5pPr marL="1802465">
        <a:defRPr>
          <a:latin typeface="+mn-lt"/>
          <a:ea typeface="+mn-ea"/>
          <a:cs typeface="+mn-cs"/>
        </a:defRPr>
      </a:lvl5pPr>
      <a:lvl6pPr marL="2253082">
        <a:defRPr>
          <a:latin typeface="+mn-lt"/>
          <a:ea typeface="+mn-ea"/>
          <a:cs typeface="+mn-cs"/>
        </a:defRPr>
      </a:lvl6pPr>
      <a:lvl7pPr marL="2703698">
        <a:defRPr>
          <a:latin typeface="+mn-lt"/>
          <a:ea typeface="+mn-ea"/>
          <a:cs typeface="+mn-cs"/>
        </a:defRPr>
      </a:lvl7pPr>
      <a:lvl8pPr marL="3154314">
        <a:defRPr>
          <a:latin typeface="+mn-lt"/>
          <a:ea typeface="+mn-ea"/>
          <a:cs typeface="+mn-cs"/>
        </a:defRPr>
      </a:lvl8pPr>
      <a:lvl9pPr marL="3604931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0616">
        <a:defRPr>
          <a:latin typeface="+mn-lt"/>
          <a:ea typeface="+mn-ea"/>
          <a:cs typeface="+mn-cs"/>
        </a:defRPr>
      </a:lvl2pPr>
      <a:lvl3pPr marL="901233">
        <a:defRPr>
          <a:latin typeface="+mn-lt"/>
          <a:ea typeface="+mn-ea"/>
          <a:cs typeface="+mn-cs"/>
        </a:defRPr>
      </a:lvl3pPr>
      <a:lvl4pPr marL="1351849">
        <a:defRPr>
          <a:latin typeface="+mn-lt"/>
          <a:ea typeface="+mn-ea"/>
          <a:cs typeface="+mn-cs"/>
        </a:defRPr>
      </a:lvl4pPr>
      <a:lvl5pPr marL="1802465">
        <a:defRPr>
          <a:latin typeface="+mn-lt"/>
          <a:ea typeface="+mn-ea"/>
          <a:cs typeface="+mn-cs"/>
        </a:defRPr>
      </a:lvl5pPr>
      <a:lvl6pPr marL="2253082">
        <a:defRPr>
          <a:latin typeface="+mn-lt"/>
          <a:ea typeface="+mn-ea"/>
          <a:cs typeface="+mn-cs"/>
        </a:defRPr>
      </a:lvl6pPr>
      <a:lvl7pPr marL="2703698">
        <a:defRPr>
          <a:latin typeface="+mn-lt"/>
          <a:ea typeface="+mn-ea"/>
          <a:cs typeface="+mn-cs"/>
        </a:defRPr>
      </a:lvl7pPr>
      <a:lvl8pPr marL="3154314">
        <a:defRPr>
          <a:latin typeface="+mn-lt"/>
          <a:ea typeface="+mn-ea"/>
          <a:cs typeface="+mn-cs"/>
        </a:defRPr>
      </a:lvl8pPr>
      <a:lvl9pPr marL="3604931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biblio.flacso.org.ar/cgi-bin/koha/opac-search.pl?limit=mc-itype%2Cphr%3ASEM&amp;sort_by=title_az&amp;addto=Agregar+a..." TargetMode="Externa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36.png"/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png"/><Relationship Id="rId5" Type="http://schemas.openxmlformats.org/officeDocument/2006/relationships/hyperlink" Target="mailto:stello@flacso.org.ar" TargetMode="External"/><Relationship Id="rId4" Type="http://schemas.openxmlformats.org/officeDocument/2006/relationships/hyperlink" Target="mailto:mccorda@flacso.org.ar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gi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33 Imagen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3" b="15526"/>
          <a:stretch/>
        </p:blipFill>
        <p:spPr>
          <a:xfrm>
            <a:off x="-6255" y="15667"/>
            <a:ext cx="19808730" cy="11160000"/>
          </a:xfrm>
          <a:prstGeom prst="rect">
            <a:avLst/>
          </a:prstGeom>
        </p:spPr>
      </p:pic>
      <p:sp>
        <p:nvSpPr>
          <p:cNvPr id="5" name="object 5"/>
          <p:cNvSpPr/>
          <p:nvPr/>
        </p:nvSpPr>
        <p:spPr>
          <a:xfrm>
            <a:off x="18484" y="538464"/>
            <a:ext cx="19784374" cy="3899392"/>
          </a:xfrm>
          <a:custGeom>
            <a:avLst/>
            <a:gdLst/>
            <a:ahLst/>
            <a:cxnLst/>
            <a:rect l="l" t="t" r="r" b="b"/>
            <a:pathLst>
              <a:path w="12026900" h="3950970">
                <a:moveTo>
                  <a:pt x="0" y="3950968"/>
                </a:moveTo>
                <a:lnTo>
                  <a:pt x="12026502" y="3950968"/>
                </a:lnTo>
                <a:lnTo>
                  <a:pt x="12026502" y="0"/>
                </a:lnTo>
                <a:lnTo>
                  <a:pt x="0" y="0"/>
                </a:lnTo>
                <a:lnTo>
                  <a:pt x="0" y="3950968"/>
                </a:lnTo>
                <a:close/>
              </a:path>
            </a:pathLst>
          </a:custGeom>
          <a:solidFill>
            <a:schemeClr val="accent5">
              <a:lumMod val="75000"/>
              <a:alpha val="56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7818" y="542105"/>
            <a:ext cx="3892317" cy="3899392"/>
          </a:xfrm>
          <a:custGeom>
            <a:avLst/>
            <a:gdLst/>
            <a:ahLst/>
            <a:cxnLst/>
            <a:rect l="l" t="t" r="r" b="b"/>
            <a:pathLst>
              <a:path w="3951604" h="3950970">
                <a:moveTo>
                  <a:pt x="3951502" y="3950958"/>
                </a:moveTo>
                <a:lnTo>
                  <a:pt x="0" y="3950958"/>
                </a:lnTo>
                <a:lnTo>
                  <a:pt x="0" y="0"/>
                </a:lnTo>
                <a:lnTo>
                  <a:pt x="3951502" y="0"/>
                </a:lnTo>
                <a:lnTo>
                  <a:pt x="3951502" y="3950958"/>
                </a:lnTo>
                <a:close/>
              </a:path>
            </a:pathLst>
          </a:custGeom>
          <a:solidFill>
            <a:srgbClr val="002060">
              <a:alpha val="80000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object 2"/>
          <p:cNvSpPr/>
          <p:nvPr/>
        </p:nvSpPr>
        <p:spPr>
          <a:xfrm>
            <a:off x="3910135" y="7620586"/>
            <a:ext cx="15892721" cy="2855930"/>
          </a:xfrm>
          <a:custGeom>
            <a:avLst/>
            <a:gdLst/>
            <a:ahLst/>
            <a:cxnLst/>
            <a:rect l="l" t="t" r="r" b="b"/>
            <a:pathLst>
              <a:path w="12026900" h="2656840">
                <a:moveTo>
                  <a:pt x="0" y="2656704"/>
                </a:moveTo>
                <a:lnTo>
                  <a:pt x="12026502" y="2656704"/>
                </a:lnTo>
                <a:lnTo>
                  <a:pt x="12026502" y="0"/>
                </a:lnTo>
                <a:lnTo>
                  <a:pt x="0" y="0"/>
                </a:lnTo>
                <a:lnTo>
                  <a:pt x="0" y="2656704"/>
                </a:lnTo>
                <a:close/>
              </a:path>
            </a:pathLst>
          </a:custGeom>
          <a:solidFill>
            <a:schemeClr val="accent5">
              <a:lumMod val="75000"/>
              <a:alpha val="65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3910135" y="7783072"/>
            <a:ext cx="15892341" cy="2851209"/>
          </a:xfrm>
          <a:prstGeom prst="rect">
            <a:avLst/>
          </a:prstGeom>
        </p:spPr>
        <p:txBody>
          <a:bodyPr vert="horz" wrap="square" lIns="0" tIns="14394" rIns="0" bIns="0" rtlCol="0" anchor="ctr">
            <a:spAutoFit/>
          </a:bodyPr>
          <a:lstStyle/>
          <a:p>
            <a:pPr marL="12517">
              <a:spcBef>
                <a:spcPts val="112"/>
              </a:spcBef>
            </a:pPr>
            <a:endParaRPr lang="es-ES" sz="3700" dirty="0">
              <a:solidFill>
                <a:srgbClr val="FFFFFF"/>
              </a:solidFill>
              <a:latin typeface="Roboto Condensed"/>
              <a:cs typeface="Roboto Condensed"/>
            </a:endParaRPr>
          </a:p>
          <a:p>
            <a:pPr marL="12517" algn="ctr">
              <a:spcBef>
                <a:spcPts val="112"/>
              </a:spcBef>
            </a:pPr>
            <a:r>
              <a:rPr lang="es-ES" sz="3700" dirty="0">
                <a:solidFill>
                  <a:srgbClr val="FFFFFF"/>
                </a:solidFill>
                <a:latin typeface="Roboto Condensed"/>
                <a:cs typeface="Roboto Condensed"/>
              </a:rPr>
              <a:t>Dilemas de formatos y normas para catalogar semillas </a:t>
            </a:r>
            <a:r>
              <a:rPr lang="es-ES" sz="3700" dirty="0" smtClean="0">
                <a:solidFill>
                  <a:srgbClr val="FFFFFF"/>
                </a:solidFill>
                <a:latin typeface="Roboto Condensed"/>
                <a:cs typeface="Roboto Condensed"/>
              </a:rPr>
              <a:t>agroecológicas</a:t>
            </a:r>
            <a:endParaRPr lang="es-ES" sz="3700" dirty="0">
              <a:solidFill>
                <a:srgbClr val="FFFFFF"/>
              </a:solidFill>
              <a:latin typeface="Roboto Condensed"/>
              <a:cs typeface="Roboto Condensed"/>
            </a:endParaRPr>
          </a:p>
          <a:p>
            <a:pPr marL="12517" algn="ctr">
              <a:spcBef>
                <a:spcPts val="112"/>
              </a:spcBef>
            </a:pPr>
            <a:r>
              <a:rPr lang="es-ES" sz="3700" dirty="0">
                <a:solidFill>
                  <a:srgbClr val="FFC000"/>
                </a:solidFill>
                <a:latin typeface="Roboto Condensed"/>
                <a:cs typeface="Roboto Condensed"/>
              </a:rPr>
              <a:t>María Cecilia </a:t>
            </a:r>
            <a:r>
              <a:rPr lang="es-ES" sz="3700" dirty="0" err="1" smtClean="0">
                <a:solidFill>
                  <a:srgbClr val="FFC000"/>
                </a:solidFill>
                <a:latin typeface="Roboto Condensed"/>
                <a:cs typeface="Roboto Condensed"/>
              </a:rPr>
              <a:t>Corda</a:t>
            </a:r>
            <a:r>
              <a:rPr lang="es-ES" sz="3700" dirty="0" smtClean="0">
                <a:solidFill>
                  <a:srgbClr val="FFC000"/>
                </a:solidFill>
                <a:latin typeface="Roboto Condensed"/>
                <a:cs typeface="Roboto Condensed"/>
              </a:rPr>
              <a:t> y </a:t>
            </a:r>
            <a:r>
              <a:rPr lang="es-ES" sz="3700" dirty="0">
                <a:solidFill>
                  <a:srgbClr val="FFC000"/>
                </a:solidFill>
                <a:latin typeface="Roboto Condensed"/>
                <a:cs typeface="Roboto Condensed"/>
              </a:rPr>
              <a:t>Samanta V. Tello</a:t>
            </a:r>
          </a:p>
          <a:p>
            <a:pPr marL="12517">
              <a:spcBef>
                <a:spcPts val="112"/>
              </a:spcBef>
            </a:pPr>
            <a:endParaRPr lang="es-ES" sz="3500" dirty="0">
              <a:solidFill>
                <a:srgbClr val="FFFFFF"/>
              </a:solidFill>
              <a:latin typeface="Roboto Condensed"/>
              <a:cs typeface="Roboto Condensed"/>
            </a:endParaRPr>
          </a:p>
          <a:p>
            <a:pPr marL="12517">
              <a:spcBef>
                <a:spcPts val="112"/>
              </a:spcBef>
            </a:pPr>
            <a:endParaRPr sz="3500" dirty="0">
              <a:latin typeface="Roboto Condensed"/>
              <a:cs typeface="Roboto Condensed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1093940" y="3336713"/>
            <a:ext cx="76308" cy="122835"/>
          </a:xfrm>
          <a:custGeom>
            <a:avLst/>
            <a:gdLst/>
            <a:ahLst/>
            <a:cxnLst/>
            <a:rect l="l" t="t" r="r" b="b"/>
            <a:pathLst>
              <a:path w="77469" h="124460">
                <a:moveTo>
                  <a:pt x="0" y="124460"/>
                </a:moveTo>
                <a:lnTo>
                  <a:pt x="77442" y="124460"/>
                </a:lnTo>
                <a:lnTo>
                  <a:pt x="77442" y="0"/>
                </a:lnTo>
                <a:lnTo>
                  <a:pt x="0" y="0"/>
                </a:lnTo>
                <a:lnTo>
                  <a:pt x="0" y="12446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093942" y="3277802"/>
            <a:ext cx="195147" cy="58911"/>
          </a:xfrm>
          <a:custGeom>
            <a:avLst/>
            <a:gdLst/>
            <a:ahLst/>
            <a:cxnLst/>
            <a:rect l="l" t="t" r="r" b="b"/>
            <a:pathLst>
              <a:path w="198119" h="59689">
                <a:moveTo>
                  <a:pt x="0" y="59690"/>
                </a:moveTo>
                <a:lnTo>
                  <a:pt x="197847" y="59690"/>
                </a:lnTo>
                <a:lnTo>
                  <a:pt x="197847" y="0"/>
                </a:lnTo>
                <a:lnTo>
                  <a:pt x="0" y="0"/>
                </a:lnTo>
                <a:lnTo>
                  <a:pt x="0" y="5969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093940" y="3201343"/>
            <a:ext cx="76308" cy="76459"/>
          </a:xfrm>
          <a:custGeom>
            <a:avLst/>
            <a:gdLst/>
            <a:ahLst/>
            <a:cxnLst/>
            <a:rect l="l" t="t" r="r" b="b"/>
            <a:pathLst>
              <a:path w="77469" h="77470">
                <a:moveTo>
                  <a:pt x="0" y="77469"/>
                </a:moveTo>
                <a:lnTo>
                  <a:pt x="77442" y="77469"/>
                </a:lnTo>
                <a:lnTo>
                  <a:pt x="77442" y="0"/>
                </a:lnTo>
                <a:lnTo>
                  <a:pt x="0" y="0"/>
                </a:lnTo>
                <a:lnTo>
                  <a:pt x="0" y="7746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1093940" y="3142433"/>
            <a:ext cx="206406" cy="58911"/>
          </a:xfrm>
          <a:custGeom>
            <a:avLst/>
            <a:gdLst/>
            <a:ahLst/>
            <a:cxnLst/>
            <a:rect l="l" t="t" r="r" b="b"/>
            <a:pathLst>
              <a:path w="209550" h="59689">
                <a:moveTo>
                  <a:pt x="0" y="59690"/>
                </a:moveTo>
                <a:lnTo>
                  <a:pt x="209155" y="59690"/>
                </a:lnTo>
                <a:lnTo>
                  <a:pt x="209155" y="0"/>
                </a:lnTo>
                <a:lnTo>
                  <a:pt x="0" y="0"/>
                </a:lnTo>
                <a:lnTo>
                  <a:pt x="0" y="5969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1365732" y="3400637"/>
            <a:ext cx="187016" cy="58911"/>
          </a:xfrm>
          <a:custGeom>
            <a:avLst/>
            <a:gdLst/>
            <a:ahLst/>
            <a:cxnLst/>
            <a:rect l="l" t="t" r="r" b="b"/>
            <a:pathLst>
              <a:path w="189865" h="59689">
                <a:moveTo>
                  <a:pt x="0" y="59689"/>
                </a:moveTo>
                <a:lnTo>
                  <a:pt x="189407" y="59689"/>
                </a:lnTo>
                <a:lnTo>
                  <a:pt x="189407" y="0"/>
                </a:lnTo>
                <a:lnTo>
                  <a:pt x="0" y="0"/>
                </a:lnTo>
                <a:lnTo>
                  <a:pt x="0" y="5968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1365732" y="3142433"/>
            <a:ext cx="76933" cy="258205"/>
          </a:xfrm>
          <a:custGeom>
            <a:avLst/>
            <a:gdLst/>
            <a:ahLst/>
            <a:cxnLst/>
            <a:rect l="l" t="t" r="r" b="b"/>
            <a:pathLst>
              <a:path w="78105" h="261620">
                <a:moveTo>
                  <a:pt x="0" y="261620"/>
                </a:moveTo>
                <a:lnTo>
                  <a:pt x="77578" y="261620"/>
                </a:lnTo>
                <a:lnTo>
                  <a:pt x="77578" y="0"/>
                </a:lnTo>
                <a:lnTo>
                  <a:pt x="0" y="0"/>
                </a:lnTo>
                <a:lnTo>
                  <a:pt x="0" y="26162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1915318" y="3136351"/>
            <a:ext cx="256444" cy="329023"/>
          </a:xfrm>
          <a:custGeom>
            <a:avLst/>
            <a:gdLst/>
            <a:ahLst/>
            <a:cxnLst/>
            <a:rect l="l" t="t" r="r" b="b"/>
            <a:pathLst>
              <a:path w="260350" h="333375">
                <a:moveTo>
                  <a:pt x="171900" y="0"/>
                </a:moveTo>
                <a:lnTo>
                  <a:pt x="116680" y="6758"/>
                </a:lnTo>
                <a:lnTo>
                  <a:pt x="70792" y="26449"/>
                </a:lnTo>
                <a:lnTo>
                  <a:pt x="35700" y="57119"/>
                </a:lnTo>
                <a:lnTo>
                  <a:pt x="11975" y="98320"/>
                </a:lnTo>
                <a:lnTo>
                  <a:pt x="752" y="148156"/>
                </a:lnTo>
                <a:lnTo>
                  <a:pt x="0" y="166392"/>
                </a:lnTo>
                <a:lnTo>
                  <a:pt x="779" y="185032"/>
                </a:lnTo>
                <a:lnTo>
                  <a:pt x="12470" y="235448"/>
                </a:lnTo>
                <a:lnTo>
                  <a:pt x="36821" y="276592"/>
                </a:lnTo>
                <a:lnTo>
                  <a:pt x="72169" y="307185"/>
                </a:lnTo>
                <a:lnTo>
                  <a:pt x="117687" y="326569"/>
                </a:lnTo>
                <a:lnTo>
                  <a:pt x="170884" y="333173"/>
                </a:lnTo>
                <a:lnTo>
                  <a:pt x="186817" y="332791"/>
                </a:lnTo>
                <a:lnTo>
                  <a:pt x="226726" y="327120"/>
                </a:lnTo>
                <a:lnTo>
                  <a:pt x="259615" y="314849"/>
                </a:lnTo>
                <a:lnTo>
                  <a:pt x="248364" y="273991"/>
                </a:lnTo>
                <a:lnTo>
                  <a:pt x="179052" y="273991"/>
                </a:lnTo>
                <a:lnTo>
                  <a:pt x="168767" y="273581"/>
                </a:lnTo>
                <a:lnTo>
                  <a:pt x="124025" y="258982"/>
                </a:lnTo>
                <a:lnTo>
                  <a:pt x="93064" y="223054"/>
                </a:lnTo>
                <a:lnTo>
                  <a:pt x="82060" y="178932"/>
                </a:lnTo>
                <a:lnTo>
                  <a:pt x="81589" y="165848"/>
                </a:lnTo>
                <a:lnTo>
                  <a:pt x="82072" y="151845"/>
                </a:lnTo>
                <a:lnTo>
                  <a:pt x="93436" y="107003"/>
                </a:lnTo>
                <a:lnTo>
                  <a:pt x="124577" y="72652"/>
                </a:lnTo>
                <a:lnTo>
                  <a:pt x="169545" y="59552"/>
                </a:lnTo>
                <a:lnTo>
                  <a:pt x="179596" y="59181"/>
                </a:lnTo>
                <a:lnTo>
                  <a:pt x="247925" y="59181"/>
                </a:lnTo>
                <a:lnTo>
                  <a:pt x="260170" y="19475"/>
                </a:lnTo>
                <a:lnTo>
                  <a:pt x="215375" y="3626"/>
                </a:lnTo>
                <a:lnTo>
                  <a:pt x="187969" y="407"/>
                </a:lnTo>
                <a:lnTo>
                  <a:pt x="171900" y="0"/>
                </a:lnTo>
                <a:close/>
              </a:path>
              <a:path w="260350" h="333375">
                <a:moveTo>
                  <a:pt x="244296" y="259217"/>
                </a:moveTo>
                <a:lnTo>
                  <a:pt x="200242" y="272970"/>
                </a:lnTo>
                <a:lnTo>
                  <a:pt x="179052" y="273991"/>
                </a:lnTo>
                <a:lnTo>
                  <a:pt x="248364" y="273991"/>
                </a:lnTo>
                <a:lnTo>
                  <a:pt x="244296" y="259217"/>
                </a:lnTo>
                <a:close/>
              </a:path>
              <a:path w="260350" h="333375">
                <a:moveTo>
                  <a:pt x="247925" y="59181"/>
                </a:moveTo>
                <a:lnTo>
                  <a:pt x="179596" y="59181"/>
                </a:lnTo>
                <a:lnTo>
                  <a:pt x="189027" y="59501"/>
                </a:lnTo>
                <a:lnTo>
                  <a:pt x="198088" y="60461"/>
                </a:lnTo>
                <a:lnTo>
                  <a:pt x="236659" y="72819"/>
                </a:lnTo>
                <a:lnTo>
                  <a:pt x="242736" y="76008"/>
                </a:lnTo>
                <a:lnTo>
                  <a:pt x="247925" y="59181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1750753" y="3729874"/>
            <a:ext cx="0" cy="65178"/>
          </a:xfrm>
          <a:custGeom>
            <a:avLst/>
            <a:gdLst/>
            <a:ahLst/>
            <a:cxnLst/>
            <a:rect l="l" t="t" r="r" b="b"/>
            <a:pathLst>
              <a:path h="66039">
                <a:moveTo>
                  <a:pt x="0" y="0"/>
                </a:moveTo>
                <a:lnTo>
                  <a:pt x="0" y="66040"/>
                </a:lnTo>
              </a:path>
            </a:pathLst>
          </a:custGeom>
          <a:ln w="19957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1750753" y="3654668"/>
            <a:ext cx="0" cy="58911"/>
          </a:xfrm>
          <a:custGeom>
            <a:avLst/>
            <a:gdLst/>
            <a:ahLst/>
            <a:cxnLst/>
            <a:rect l="l" t="t" r="r" b="b"/>
            <a:pathLst>
              <a:path h="59689">
                <a:moveTo>
                  <a:pt x="0" y="0"/>
                </a:moveTo>
                <a:lnTo>
                  <a:pt x="0" y="59690"/>
                </a:lnTo>
              </a:path>
            </a:pathLst>
          </a:custGeom>
          <a:ln w="19957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 txBox="1">
            <a:spLocks noGrp="1"/>
          </p:cNvSpPr>
          <p:nvPr>
            <p:ph type="title"/>
          </p:nvPr>
        </p:nvSpPr>
        <p:spPr>
          <a:xfrm>
            <a:off x="8400104" y="1575997"/>
            <a:ext cx="10643268" cy="2275429"/>
          </a:xfrm>
          <a:prstGeom prst="rect">
            <a:avLst/>
          </a:prstGeom>
        </p:spPr>
        <p:txBody>
          <a:bodyPr vert="horz" wrap="square" lIns="0" tIns="13143" rIns="0" bIns="0" rtlCol="0">
            <a:spAutoFit/>
          </a:bodyPr>
          <a:lstStyle/>
          <a:p>
            <a:pPr algn="ctr">
              <a:spcBef>
                <a:spcPts val="103"/>
              </a:spcBef>
            </a:pPr>
            <a:r>
              <a:rPr lang="es-ES" sz="3900" spc="-5" dirty="0">
                <a:latin typeface="Roboto Medium" pitchFamily="2" charset="0"/>
                <a:ea typeface="Roboto Medium" pitchFamily="2" charset="0"/>
              </a:rPr>
              <a:t>Biblioteca Nacional Mariano Moreno</a:t>
            </a:r>
            <a:br>
              <a:rPr lang="es-ES" sz="3900" spc="-5" dirty="0">
                <a:latin typeface="Roboto Medium" pitchFamily="2" charset="0"/>
                <a:ea typeface="Roboto Medium" pitchFamily="2" charset="0"/>
              </a:rPr>
            </a:br>
            <a:r>
              <a:rPr lang="es-ES" sz="3600" spc="-5" dirty="0">
                <a:latin typeface="Roboto Medium" pitchFamily="2" charset="0"/>
                <a:ea typeface="Roboto Medium" pitchFamily="2" charset="0"/>
              </a:rPr>
              <a:t>VII Encuentro Nacional de Catalogadores</a:t>
            </a:r>
            <a:br>
              <a:rPr lang="es-ES" sz="3600" spc="-5" dirty="0">
                <a:latin typeface="Roboto Medium" pitchFamily="2" charset="0"/>
                <a:ea typeface="Roboto Medium" pitchFamily="2" charset="0"/>
              </a:rPr>
            </a:br>
            <a:r>
              <a:rPr lang="es-ES" sz="3600" spc="-5" dirty="0">
                <a:latin typeface="Roboto Medium" pitchFamily="2" charset="0"/>
                <a:ea typeface="Roboto Medium" pitchFamily="2" charset="0"/>
              </a:rPr>
              <a:t>«Actualidad y perspectivas de los servicios técnicos en Argentina» </a:t>
            </a:r>
            <a:r>
              <a:rPr lang="es-ES" sz="3600" spc="-5" dirty="0" smtClean="0">
                <a:latin typeface="Roboto Medium" pitchFamily="2" charset="0"/>
                <a:ea typeface="Roboto Medium" pitchFamily="2" charset="0"/>
              </a:rPr>
              <a:t/>
            </a:r>
            <a:br>
              <a:rPr lang="es-ES" sz="3600" spc="-5" dirty="0" smtClean="0">
                <a:latin typeface="Roboto Medium" pitchFamily="2" charset="0"/>
                <a:ea typeface="Roboto Medium" pitchFamily="2" charset="0"/>
              </a:rPr>
            </a:br>
            <a:r>
              <a:rPr lang="es-ES" sz="3600" spc="-5" dirty="0" smtClean="0">
                <a:latin typeface="Roboto Medium" pitchFamily="2" charset="0"/>
                <a:ea typeface="Roboto Medium" pitchFamily="2" charset="0"/>
              </a:rPr>
              <a:t>4 </a:t>
            </a:r>
            <a:r>
              <a:rPr lang="es-ES" sz="3600" spc="-5" dirty="0">
                <a:latin typeface="Roboto Medium" pitchFamily="2" charset="0"/>
                <a:ea typeface="Roboto Medium" pitchFamily="2" charset="0"/>
              </a:rPr>
              <a:t>de octubre de 2019</a:t>
            </a:r>
            <a:endParaRPr sz="3600" spc="-5" dirty="0">
              <a:latin typeface="Roboto Medium" pitchFamily="2" charset="0"/>
              <a:ea typeface="Roboto Medium" pitchFamily="2" charset="0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3988042" y="542108"/>
            <a:ext cx="3961721" cy="3877759"/>
          </a:xfrm>
          <a:prstGeom prst="rect">
            <a:avLst/>
          </a:prstGeom>
          <a:solidFill>
            <a:srgbClr val="002060">
              <a:alpha val="80000"/>
            </a:srgbClr>
          </a:solidFill>
        </p:spPr>
        <p:txBody>
          <a:bodyPr vert="horz" wrap="square" lIns="0" tIns="362996" rIns="0" bIns="0" rtlCol="0">
            <a:spAutoFit/>
          </a:bodyPr>
          <a:lstStyle/>
          <a:p>
            <a:pPr marL="543243" marR="597067">
              <a:lnSpc>
                <a:spcPct val="100299"/>
              </a:lnSpc>
              <a:spcBef>
                <a:spcPts val="2858"/>
              </a:spcBef>
            </a:pPr>
            <a:endParaRPr lang="es-ES" sz="2800" spc="-5" dirty="0">
              <a:solidFill>
                <a:srgbClr val="FFFFFF"/>
              </a:solidFill>
              <a:latin typeface="Roboto Condensed"/>
              <a:cs typeface="Roboto Condensed"/>
            </a:endParaRPr>
          </a:p>
          <a:p>
            <a:pPr marL="543243" marR="597067">
              <a:lnSpc>
                <a:spcPct val="100299"/>
              </a:lnSpc>
              <a:spcBef>
                <a:spcPts val="2858"/>
              </a:spcBef>
            </a:pPr>
            <a:r>
              <a:rPr sz="2800" spc="-5" dirty="0" err="1">
                <a:solidFill>
                  <a:srgbClr val="FFFFFF"/>
                </a:solidFill>
                <a:latin typeface="Roboto Condensed"/>
                <a:cs typeface="Roboto Condensed"/>
              </a:rPr>
              <a:t>Facultad</a:t>
            </a:r>
            <a:r>
              <a:rPr sz="2800" spc="-5" dirty="0">
                <a:solidFill>
                  <a:srgbClr val="FFFFFF"/>
                </a:solidFill>
                <a:latin typeface="Roboto Condensed"/>
                <a:cs typeface="Roboto Condensed"/>
              </a:rPr>
              <a:t>  </a:t>
            </a:r>
            <a:r>
              <a:rPr sz="2800" dirty="0">
                <a:solidFill>
                  <a:srgbClr val="FFFFFF"/>
                </a:solidFill>
                <a:latin typeface="Roboto Condensed"/>
                <a:cs typeface="Roboto Condensed"/>
              </a:rPr>
              <a:t>Latinoamericana de  Ciencias</a:t>
            </a:r>
            <a:r>
              <a:rPr sz="2800" spc="-59" dirty="0">
                <a:solidFill>
                  <a:srgbClr val="FFFFFF"/>
                </a:solidFill>
                <a:latin typeface="Roboto Condensed"/>
                <a:cs typeface="Roboto Condensed"/>
              </a:rPr>
              <a:t> </a:t>
            </a:r>
            <a:r>
              <a:rPr sz="2800" dirty="0">
                <a:solidFill>
                  <a:srgbClr val="FFFFFF"/>
                </a:solidFill>
                <a:latin typeface="Roboto Condensed"/>
                <a:cs typeface="Roboto Condensed"/>
              </a:rPr>
              <a:t>Sociales.</a:t>
            </a:r>
            <a:endParaRPr sz="2800" dirty="0">
              <a:latin typeface="Roboto Condensed"/>
              <a:cs typeface="Roboto Condensed"/>
            </a:endParaRPr>
          </a:p>
          <a:p>
            <a:pPr marL="543243">
              <a:spcBef>
                <a:spcPts val="10"/>
              </a:spcBef>
            </a:pPr>
            <a:r>
              <a:rPr sz="2800" dirty="0">
                <a:solidFill>
                  <a:srgbClr val="FFFFFF"/>
                </a:solidFill>
                <a:latin typeface="Roboto Condensed"/>
                <a:cs typeface="Roboto Condensed"/>
              </a:rPr>
              <a:t>Sede</a:t>
            </a:r>
            <a:r>
              <a:rPr sz="2800" spc="-54" dirty="0">
                <a:solidFill>
                  <a:srgbClr val="FFFFFF"/>
                </a:solidFill>
                <a:latin typeface="Roboto Condensed"/>
                <a:cs typeface="Roboto Condensed"/>
              </a:rPr>
              <a:t> </a:t>
            </a:r>
            <a:r>
              <a:rPr sz="2800" dirty="0">
                <a:solidFill>
                  <a:srgbClr val="FFFFFF"/>
                </a:solidFill>
                <a:latin typeface="Roboto Condensed"/>
                <a:cs typeface="Roboto Condensed"/>
              </a:rPr>
              <a:t>Argentina.</a:t>
            </a:r>
            <a:endParaRPr lang="es-ES" sz="2800" dirty="0">
              <a:solidFill>
                <a:srgbClr val="FFFFFF"/>
              </a:solidFill>
              <a:latin typeface="Roboto Condensed"/>
              <a:cs typeface="Roboto Condensed"/>
            </a:endParaRPr>
          </a:p>
          <a:p>
            <a:pPr marL="543243">
              <a:spcBef>
                <a:spcPts val="10"/>
              </a:spcBef>
            </a:pPr>
            <a:r>
              <a:rPr lang="es-ES" sz="2800" dirty="0">
                <a:solidFill>
                  <a:srgbClr val="FFFFFF"/>
                </a:solidFill>
                <a:latin typeface="Roboto Condensed"/>
                <a:cs typeface="Roboto Condensed"/>
              </a:rPr>
              <a:t>Biblioteca</a:t>
            </a:r>
          </a:p>
          <a:p>
            <a:pPr marL="543243">
              <a:spcBef>
                <a:spcPts val="10"/>
              </a:spcBef>
            </a:pPr>
            <a:endParaRPr lang="es-ES" dirty="0" smtClean="0">
              <a:solidFill>
                <a:srgbClr val="FFFFFF"/>
              </a:solidFill>
              <a:latin typeface="Roboto Condensed"/>
              <a:cs typeface="Roboto Condensed"/>
            </a:endParaRPr>
          </a:p>
          <a:p>
            <a:pPr marL="543243">
              <a:spcBef>
                <a:spcPts val="10"/>
              </a:spcBef>
            </a:pPr>
            <a:endParaRPr lang="es-ES" dirty="0">
              <a:solidFill>
                <a:srgbClr val="FFFFFF"/>
              </a:solidFill>
              <a:latin typeface="Roboto Condensed"/>
              <a:cs typeface="Roboto Condensed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1093933" y="1216148"/>
            <a:ext cx="1740090" cy="159146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2224812" y="3136380"/>
            <a:ext cx="235803" cy="329023"/>
          </a:xfrm>
          <a:custGeom>
            <a:avLst/>
            <a:gdLst/>
            <a:ahLst/>
            <a:cxnLst/>
            <a:rect l="l" t="t" r="r" b="b"/>
            <a:pathLst>
              <a:path w="239394" h="333375">
                <a:moveTo>
                  <a:pt x="23015" y="252055"/>
                </a:moveTo>
                <a:lnTo>
                  <a:pt x="5654" y="308660"/>
                </a:lnTo>
                <a:lnTo>
                  <a:pt x="17384" y="314191"/>
                </a:lnTo>
                <a:lnTo>
                  <a:pt x="29677" y="319045"/>
                </a:lnTo>
                <a:lnTo>
                  <a:pt x="69705" y="329543"/>
                </a:lnTo>
                <a:lnTo>
                  <a:pt x="113326" y="333099"/>
                </a:lnTo>
                <a:lnTo>
                  <a:pt x="128848" y="332613"/>
                </a:lnTo>
                <a:lnTo>
                  <a:pt x="169104" y="325267"/>
                </a:lnTo>
                <a:lnTo>
                  <a:pt x="208402" y="303550"/>
                </a:lnTo>
                <a:lnTo>
                  <a:pt x="230049" y="275017"/>
                </a:lnTo>
                <a:lnTo>
                  <a:pt x="109713" y="275017"/>
                </a:lnTo>
                <a:lnTo>
                  <a:pt x="98357" y="274623"/>
                </a:lnTo>
                <a:lnTo>
                  <a:pt x="55315" y="265510"/>
                </a:lnTo>
                <a:lnTo>
                  <a:pt x="33868" y="257130"/>
                </a:lnTo>
                <a:lnTo>
                  <a:pt x="23015" y="252055"/>
                </a:lnTo>
                <a:close/>
              </a:path>
              <a:path w="239394" h="333375">
                <a:moveTo>
                  <a:pt x="121975" y="0"/>
                </a:moveTo>
                <a:lnTo>
                  <a:pt x="81451" y="4165"/>
                </a:lnTo>
                <a:lnTo>
                  <a:pt x="39646" y="21674"/>
                </a:lnTo>
                <a:lnTo>
                  <a:pt x="12345" y="50020"/>
                </a:lnTo>
                <a:lnTo>
                  <a:pt x="496" y="87183"/>
                </a:lnTo>
                <a:lnTo>
                  <a:pt x="0" y="97463"/>
                </a:lnTo>
                <a:lnTo>
                  <a:pt x="391" y="107319"/>
                </a:lnTo>
                <a:lnTo>
                  <a:pt x="13453" y="146545"/>
                </a:lnTo>
                <a:lnTo>
                  <a:pt x="42127" y="173765"/>
                </a:lnTo>
                <a:lnTo>
                  <a:pt x="82678" y="192873"/>
                </a:lnTo>
                <a:lnTo>
                  <a:pt x="115473" y="204053"/>
                </a:lnTo>
                <a:lnTo>
                  <a:pt x="122526" y="206547"/>
                </a:lnTo>
                <a:lnTo>
                  <a:pt x="150780" y="221417"/>
                </a:lnTo>
                <a:lnTo>
                  <a:pt x="154665" y="224757"/>
                </a:lnTo>
                <a:lnTo>
                  <a:pt x="157325" y="228223"/>
                </a:lnTo>
                <a:lnTo>
                  <a:pt x="160047" y="235029"/>
                </a:lnTo>
                <a:lnTo>
                  <a:pt x="160654" y="238432"/>
                </a:lnTo>
                <a:lnTo>
                  <a:pt x="160654" y="241846"/>
                </a:lnTo>
                <a:lnTo>
                  <a:pt x="133016" y="272770"/>
                </a:lnTo>
                <a:lnTo>
                  <a:pt x="109713" y="275017"/>
                </a:lnTo>
                <a:lnTo>
                  <a:pt x="230049" y="275017"/>
                </a:lnTo>
                <a:lnTo>
                  <a:pt x="239322" y="233134"/>
                </a:lnTo>
                <a:lnTo>
                  <a:pt x="238938" y="224640"/>
                </a:lnTo>
                <a:lnTo>
                  <a:pt x="225834" y="186966"/>
                </a:lnTo>
                <a:lnTo>
                  <a:pt x="197204" y="158476"/>
                </a:lnTo>
                <a:lnTo>
                  <a:pt x="156707" y="138802"/>
                </a:lnTo>
                <a:lnTo>
                  <a:pt x="126540" y="129126"/>
                </a:lnTo>
                <a:lnTo>
                  <a:pt x="115112" y="125077"/>
                </a:lnTo>
                <a:lnTo>
                  <a:pt x="81536" y="103896"/>
                </a:lnTo>
                <a:lnTo>
                  <a:pt x="78583" y="89829"/>
                </a:lnTo>
                <a:lnTo>
                  <a:pt x="79351" y="82986"/>
                </a:lnTo>
                <a:lnTo>
                  <a:pt x="115500" y="58713"/>
                </a:lnTo>
                <a:lnTo>
                  <a:pt x="126540" y="58165"/>
                </a:lnTo>
                <a:lnTo>
                  <a:pt x="211858" y="58165"/>
                </a:lnTo>
                <a:lnTo>
                  <a:pt x="222506" y="23496"/>
                </a:lnTo>
                <a:lnTo>
                  <a:pt x="180141" y="6879"/>
                </a:lnTo>
                <a:lnTo>
                  <a:pt x="138234" y="434"/>
                </a:lnTo>
                <a:lnTo>
                  <a:pt x="121975" y="0"/>
                </a:lnTo>
                <a:close/>
              </a:path>
              <a:path w="239394" h="333375">
                <a:moveTo>
                  <a:pt x="211858" y="58165"/>
                </a:moveTo>
                <a:lnTo>
                  <a:pt x="126540" y="58165"/>
                </a:lnTo>
                <a:lnTo>
                  <a:pt x="135818" y="58534"/>
                </a:lnTo>
                <a:lnTo>
                  <a:pt x="145352" y="59635"/>
                </a:lnTo>
                <a:lnTo>
                  <a:pt x="185155" y="70959"/>
                </a:lnTo>
                <a:lnTo>
                  <a:pt x="205124" y="80091"/>
                </a:lnTo>
                <a:lnTo>
                  <a:pt x="211858" y="58165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1590101" y="3142425"/>
            <a:ext cx="310860" cy="317742"/>
          </a:xfrm>
          <a:custGeom>
            <a:avLst/>
            <a:gdLst/>
            <a:ahLst/>
            <a:cxnLst/>
            <a:rect l="l" t="t" r="r" b="b"/>
            <a:pathLst>
              <a:path w="315594" h="321945">
                <a:moveTo>
                  <a:pt x="199407" y="0"/>
                </a:moveTo>
                <a:lnTo>
                  <a:pt x="116718" y="0"/>
                </a:lnTo>
                <a:lnTo>
                  <a:pt x="0" y="321393"/>
                </a:lnTo>
                <a:lnTo>
                  <a:pt x="81034" y="321393"/>
                </a:lnTo>
                <a:lnTo>
                  <a:pt x="102970" y="252536"/>
                </a:lnTo>
                <a:lnTo>
                  <a:pt x="290379" y="252536"/>
                </a:lnTo>
                <a:lnTo>
                  <a:pt x="270161" y="196412"/>
                </a:lnTo>
                <a:lnTo>
                  <a:pt x="119786" y="196412"/>
                </a:lnTo>
                <a:lnTo>
                  <a:pt x="132121" y="157670"/>
                </a:lnTo>
                <a:lnTo>
                  <a:pt x="135206" y="147612"/>
                </a:lnTo>
                <a:lnTo>
                  <a:pt x="138354" y="137468"/>
                </a:lnTo>
                <a:lnTo>
                  <a:pt x="141568" y="127224"/>
                </a:lnTo>
                <a:lnTo>
                  <a:pt x="144854" y="116865"/>
                </a:lnTo>
                <a:lnTo>
                  <a:pt x="148032" y="106587"/>
                </a:lnTo>
                <a:lnTo>
                  <a:pt x="151033" y="96692"/>
                </a:lnTo>
                <a:lnTo>
                  <a:pt x="153855" y="87179"/>
                </a:lnTo>
                <a:lnTo>
                  <a:pt x="156497" y="78049"/>
                </a:lnTo>
                <a:lnTo>
                  <a:pt x="227523" y="78049"/>
                </a:lnTo>
                <a:lnTo>
                  <a:pt x="199407" y="0"/>
                </a:lnTo>
                <a:close/>
              </a:path>
              <a:path w="315594" h="321945">
                <a:moveTo>
                  <a:pt x="290379" y="252536"/>
                </a:moveTo>
                <a:lnTo>
                  <a:pt x="211124" y="252536"/>
                </a:lnTo>
                <a:lnTo>
                  <a:pt x="233113" y="321393"/>
                </a:lnTo>
                <a:lnTo>
                  <a:pt x="315184" y="321393"/>
                </a:lnTo>
                <a:lnTo>
                  <a:pt x="290379" y="252536"/>
                </a:lnTo>
                <a:close/>
              </a:path>
              <a:path w="315594" h="321945">
                <a:moveTo>
                  <a:pt x="227523" y="78049"/>
                </a:moveTo>
                <a:lnTo>
                  <a:pt x="157523" y="78049"/>
                </a:lnTo>
                <a:lnTo>
                  <a:pt x="159959" y="87205"/>
                </a:lnTo>
                <a:lnTo>
                  <a:pt x="171745" y="127904"/>
                </a:lnTo>
                <a:lnTo>
                  <a:pt x="181083" y="157670"/>
                </a:lnTo>
                <a:lnTo>
                  <a:pt x="193334" y="196412"/>
                </a:lnTo>
                <a:lnTo>
                  <a:pt x="270161" y="196412"/>
                </a:lnTo>
                <a:lnTo>
                  <a:pt x="227523" y="7804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2518797" y="3136428"/>
            <a:ext cx="318991" cy="329023"/>
          </a:xfrm>
          <a:custGeom>
            <a:avLst/>
            <a:gdLst/>
            <a:ahLst/>
            <a:cxnLst/>
            <a:rect l="l" t="t" r="r" b="b"/>
            <a:pathLst>
              <a:path w="323850" h="333375">
                <a:moveTo>
                  <a:pt x="162780" y="0"/>
                </a:moveTo>
                <a:lnTo>
                  <a:pt x="113463" y="6573"/>
                </a:lnTo>
                <a:lnTo>
                  <a:pt x="70343" y="25971"/>
                </a:lnTo>
                <a:lnTo>
                  <a:pt x="36084" y="56921"/>
                </a:lnTo>
                <a:lnTo>
                  <a:pt x="12261" y="98195"/>
                </a:lnTo>
                <a:lnTo>
                  <a:pt x="757" y="148641"/>
                </a:lnTo>
                <a:lnTo>
                  <a:pt x="0" y="167324"/>
                </a:lnTo>
                <a:lnTo>
                  <a:pt x="743" y="186417"/>
                </a:lnTo>
                <a:lnTo>
                  <a:pt x="11989" y="237406"/>
                </a:lnTo>
                <a:lnTo>
                  <a:pt x="35293" y="278279"/>
                </a:lnTo>
                <a:lnTo>
                  <a:pt x="68916" y="308183"/>
                </a:lnTo>
                <a:lnTo>
                  <a:pt x="111541" y="326751"/>
                </a:lnTo>
                <a:lnTo>
                  <a:pt x="160738" y="333099"/>
                </a:lnTo>
                <a:lnTo>
                  <a:pt x="177768" y="332385"/>
                </a:lnTo>
                <a:lnTo>
                  <a:pt x="225228" y="321655"/>
                </a:lnTo>
                <a:lnTo>
                  <a:pt x="265446" y="298717"/>
                </a:lnTo>
                <a:lnTo>
                  <a:pt x="288598" y="274934"/>
                </a:lnTo>
                <a:lnTo>
                  <a:pt x="162780" y="274934"/>
                </a:lnTo>
                <a:lnTo>
                  <a:pt x="154505" y="274515"/>
                </a:lnTo>
                <a:lnTo>
                  <a:pt x="117674" y="260041"/>
                </a:lnTo>
                <a:lnTo>
                  <a:pt x="91506" y="224487"/>
                </a:lnTo>
                <a:lnTo>
                  <a:pt x="82048" y="180401"/>
                </a:lnTo>
                <a:lnTo>
                  <a:pt x="81662" y="167324"/>
                </a:lnTo>
                <a:lnTo>
                  <a:pt x="82035" y="154208"/>
                </a:lnTo>
                <a:lnTo>
                  <a:pt x="91143" y="110062"/>
                </a:lnTo>
                <a:lnTo>
                  <a:pt x="116277" y="73607"/>
                </a:lnTo>
                <a:lnTo>
                  <a:pt x="152708" y="58579"/>
                </a:lnTo>
                <a:lnTo>
                  <a:pt x="160738" y="58144"/>
                </a:lnTo>
                <a:lnTo>
                  <a:pt x="289986" y="58144"/>
                </a:lnTo>
                <a:lnTo>
                  <a:pt x="288208" y="55651"/>
                </a:lnTo>
                <a:lnTo>
                  <a:pt x="254611" y="25381"/>
                </a:lnTo>
                <a:lnTo>
                  <a:pt x="211906" y="6431"/>
                </a:lnTo>
                <a:lnTo>
                  <a:pt x="179786" y="714"/>
                </a:lnTo>
                <a:lnTo>
                  <a:pt x="162780" y="0"/>
                </a:lnTo>
                <a:close/>
              </a:path>
              <a:path w="323850" h="333375">
                <a:moveTo>
                  <a:pt x="289986" y="58144"/>
                </a:moveTo>
                <a:lnTo>
                  <a:pt x="160738" y="58144"/>
                </a:lnTo>
                <a:lnTo>
                  <a:pt x="168982" y="58556"/>
                </a:lnTo>
                <a:lnTo>
                  <a:pt x="176960" y="59800"/>
                </a:lnTo>
                <a:lnTo>
                  <a:pt x="212051" y="78416"/>
                </a:lnTo>
                <a:lnTo>
                  <a:pt x="235448" y="118561"/>
                </a:lnTo>
                <a:lnTo>
                  <a:pt x="241846" y="167324"/>
                </a:lnTo>
                <a:lnTo>
                  <a:pt x="241464" y="180401"/>
                </a:lnTo>
                <a:lnTo>
                  <a:pt x="232400" y="224487"/>
                </a:lnTo>
                <a:lnTo>
                  <a:pt x="207183" y="260041"/>
                </a:lnTo>
                <a:lnTo>
                  <a:pt x="170824" y="274515"/>
                </a:lnTo>
                <a:lnTo>
                  <a:pt x="162780" y="274934"/>
                </a:lnTo>
                <a:lnTo>
                  <a:pt x="288598" y="274934"/>
                </a:lnTo>
                <a:lnTo>
                  <a:pt x="310974" y="236181"/>
                </a:lnTo>
                <a:lnTo>
                  <a:pt x="322717" y="185958"/>
                </a:lnTo>
                <a:lnTo>
                  <a:pt x="323508" y="167324"/>
                </a:lnTo>
                <a:lnTo>
                  <a:pt x="322754" y="148181"/>
                </a:lnTo>
                <a:lnTo>
                  <a:pt x="311446" y="96845"/>
                </a:lnTo>
                <a:lnTo>
                  <a:pt x="297141" y="68181"/>
                </a:lnTo>
                <a:lnTo>
                  <a:pt x="289986" y="58144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1091477" y="3638393"/>
            <a:ext cx="152615" cy="172972"/>
          </a:xfrm>
          <a:custGeom>
            <a:avLst/>
            <a:gdLst/>
            <a:ahLst/>
            <a:cxnLst/>
            <a:rect l="l" t="t" r="r" b="b"/>
            <a:pathLst>
              <a:path w="154940" h="175260">
                <a:moveTo>
                  <a:pt x="87379" y="0"/>
                </a:moveTo>
                <a:lnTo>
                  <a:pt x="68783" y="0"/>
                </a:lnTo>
                <a:lnTo>
                  <a:pt x="0" y="174696"/>
                </a:lnTo>
                <a:lnTo>
                  <a:pt x="20774" y="174696"/>
                </a:lnTo>
                <a:lnTo>
                  <a:pt x="39915" y="124771"/>
                </a:lnTo>
                <a:lnTo>
                  <a:pt x="135630" y="124771"/>
                </a:lnTo>
                <a:lnTo>
                  <a:pt x="129415" y="108698"/>
                </a:lnTo>
                <a:lnTo>
                  <a:pt x="45422" y="108698"/>
                </a:lnTo>
                <a:lnTo>
                  <a:pt x="59935" y="71306"/>
                </a:lnTo>
                <a:lnTo>
                  <a:pt x="61495" y="67223"/>
                </a:lnTo>
                <a:lnTo>
                  <a:pt x="63128" y="63265"/>
                </a:lnTo>
                <a:lnTo>
                  <a:pt x="64490" y="59526"/>
                </a:lnTo>
                <a:lnTo>
                  <a:pt x="67223" y="51893"/>
                </a:lnTo>
                <a:lnTo>
                  <a:pt x="68647" y="48019"/>
                </a:lnTo>
                <a:lnTo>
                  <a:pt x="70071" y="44061"/>
                </a:lnTo>
                <a:lnTo>
                  <a:pt x="73013" y="35758"/>
                </a:lnTo>
                <a:lnTo>
                  <a:pt x="74437" y="31538"/>
                </a:lnTo>
                <a:lnTo>
                  <a:pt x="77369" y="22135"/>
                </a:lnTo>
                <a:lnTo>
                  <a:pt x="95939" y="22135"/>
                </a:lnTo>
                <a:lnTo>
                  <a:pt x="87379" y="0"/>
                </a:lnTo>
                <a:close/>
              </a:path>
              <a:path w="154940" h="175260">
                <a:moveTo>
                  <a:pt x="135630" y="124771"/>
                </a:moveTo>
                <a:lnTo>
                  <a:pt x="114750" y="124771"/>
                </a:lnTo>
                <a:lnTo>
                  <a:pt x="133891" y="174696"/>
                </a:lnTo>
                <a:lnTo>
                  <a:pt x="154937" y="174696"/>
                </a:lnTo>
                <a:lnTo>
                  <a:pt x="135630" y="124771"/>
                </a:lnTo>
                <a:close/>
              </a:path>
              <a:path w="154940" h="175260">
                <a:moveTo>
                  <a:pt x="95939" y="22135"/>
                </a:moveTo>
                <a:lnTo>
                  <a:pt x="77913" y="22135"/>
                </a:lnTo>
                <a:lnTo>
                  <a:pt x="80234" y="29377"/>
                </a:lnTo>
                <a:lnTo>
                  <a:pt x="94876" y="71306"/>
                </a:lnTo>
                <a:lnTo>
                  <a:pt x="108698" y="108698"/>
                </a:lnTo>
                <a:lnTo>
                  <a:pt x="129415" y="108698"/>
                </a:lnTo>
                <a:lnTo>
                  <a:pt x="95939" y="22135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1323968" y="3638339"/>
            <a:ext cx="118213" cy="172972"/>
          </a:xfrm>
          <a:custGeom>
            <a:avLst/>
            <a:gdLst/>
            <a:ahLst/>
            <a:cxnLst/>
            <a:rect l="l" t="t" r="r" b="b"/>
            <a:pathLst>
              <a:path w="120015" h="175260">
                <a:moveTo>
                  <a:pt x="62804" y="0"/>
                </a:moveTo>
                <a:lnTo>
                  <a:pt x="0" y="0"/>
                </a:lnTo>
                <a:lnTo>
                  <a:pt x="0" y="174769"/>
                </a:lnTo>
                <a:lnTo>
                  <a:pt x="18522" y="174769"/>
                </a:lnTo>
                <a:lnTo>
                  <a:pt x="18522" y="103462"/>
                </a:lnTo>
                <a:lnTo>
                  <a:pt x="74614" y="103462"/>
                </a:lnTo>
                <a:lnTo>
                  <a:pt x="72332" y="99850"/>
                </a:lnTo>
                <a:lnTo>
                  <a:pt x="77097" y="98216"/>
                </a:lnTo>
                <a:lnTo>
                  <a:pt x="81725" y="95965"/>
                </a:lnTo>
                <a:lnTo>
                  <a:pt x="86154" y="93253"/>
                </a:lnTo>
                <a:lnTo>
                  <a:pt x="90583" y="90384"/>
                </a:lnTo>
                <a:lnTo>
                  <a:pt x="94122" y="87390"/>
                </a:lnTo>
                <a:lnTo>
                  <a:pt x="18522" y="87390"/>
                </a:lnTo>
                <a:lnTo>
                  <a:pt x="18522" y="16146"/>
                </a:lnTo>
                <a:lnTo>
                  <a:pt x="97064" y="16146"/>
                </a:lnTo>
                <a:lnTo>
                  <a:pt x="90374" y="9748"/>
                </a:lnTo>
                <a:lnTo>
                  <a:pt x="84657" y="6272"/>
                </a:lnTo>
                <a:lnTo>
                  <a:pt x="70762" y="1298"/>
                </a:lnTo>
                <a:lnTo>
                  <a:pt x="62804" y="0"/>
                </a:lnTo>
                <a:close/>
              </a:path>
              <a:path w="120015" h="175260">
                <a:moveTo>
                  <a:pt x="74614" y="103462"/>
                </a:moveTo>
                <a:lnTo>
                  <a:pt x="53736" y="103462"/>
                </a:lnTo>
                <a:lnTo>
                  <a:pt x="96981" y="174769"/>
                </a:lnTo>
                <a:lnTo>
                  <a:pt x="119661" y="174769"/>
                </a:lnTo>
                <a:lnTo>
                  <a:pt x="74614" y="103462"/>
                </a:lnTo>
                <a:close/>
              </a:path>
              <a:path w="120015" h="175260">
                <a:moveTo>
                  <a:pt x="97064" y="16146"/>
                </a:moveTo>
                <a:lnTo>
                  <a:pt x="47338" y="16146"/>
                </a:lnTo>
                <a:lnTo>
                  <a:pt x="56835" y="16681"/>
                </a:lnTo>
                <a:lnTo>
                  <a:pt x="65109" y="18278"/>
                </a:lnTo>
                <a:lnTo>
                  <a:pt x="88332" y="51359"/>
                </a:lnTo>
                <a:lnTo>
                  <a:pt x="88332" y="57621"/>
                </a:lnTo>
                <a:lnTo>
                  <a:pt x="87243" y="63003"/>
                </a:lnTo>
                <a:lnTo>
                  <a:pt x="85002" y="67568"/>
                </a:lnTo>
                <a:lnTo>
                  <a:pt x="82877" y="72060"/>
                </a:lnTo>
                <a:lnTo>
                  <a:pt x="51213" y="87390"/>
                </a:lnTo>
                <a:lnTo>
                  <a:pt x="94122" y="87390"/>
                </a:lnTo>
                <a:lnTo>
                  <a:pt x="94531" y="87044"/>
                </a:lnTo>
                <a:lnTo>
                  <a:pt x="101337" y="78877"/>
                </a:lnTo>
                <a:lnTo>
                  <a:pt x="104070" y="74175"/>
                </a:lnTo>
                <a:lnTo>
                  <a:pt x="106038" y="68730"/>
                </a:lnTo>
                <a:lnTo>
                  <a:pt x="108153" y="63202"/>
                </a:lnTo>
                <a:lnTo>
                  <a:pt x="109100" y="57621"/>
                </a:lnTo>
                <a:lnTo>
                  <a:pt x="109121" y="42831"/>
                </a:lnTo>
                <a:lnTo>
                  <a:pt x="108017" y="36375"/>
                </a:lnTo>
                <a:lnTo>
                  <a:pt x="105504" y="30177"/>
                </a:lnTo>
                <a:lnTo>
                  <a:pt x="103180" y="23915"/>
                </a:lnTo>
                <a:lnTo>
                  <a:pt x="99703" y="18669"/>
                </a:lnTo>
                <a:lnTo>
                  <a:pt x="97064" y="1614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1513142" y="3638141"/>
            <a:ext cx="135728" cy="172972"/>
          </a:xfrm>
          <a:custGeom>
            <a:avLst/>
            <a:gdLst/>
            <a:ahLst/>
            <a:cxnLst/>
            <a:rect l="l" t="t" r="r" b="b"/>
            <a:pathLst>
              <a:path w="137794" h="175260">
                <a:moveTo>
                  <a:pt x="84856" y="0"/>
                </a:moveTo>
                <a:lnTo>
                  <a:pt x="43531" y="8836"/>
                </a:lnTo>
                <a:lnTo>
                  <a:pt x="14006" y="34670"/>
                </a:lnTo>
                <a:lnTo>
                  <a:pt x="395" y="77378"/>
                </a:lnTo>
                <a:lnTo>
                  <a:pt x="0" y="87798"/>
                </a:lnTo>
                <a:lnTo>
                  <a:pt x="431" y="98143"/>
                </a:lnTo>
                <a:lnTo>
                  <a:pt x="14822" y="140362"/>
                </a:lnTo>
                <a:lnTo>
                  <a:pt x="44910" y="166331"/>
                </a:lnTo>
                <a:lnTo>
                  <a:pt x="85735" y="175240"/>
                </a:lnTo>
                <a:lnTo>
                  <a:pt x="94086" y="175074"/>
                </a:lnTo>
                <a:lnTo>
                  <a:pt x="137566" y="165775"/>
                </a:lnTo>
                <a:lnTo>
                  <a:pt x="137566" y="158822"/>
                </a:lnTo>
                <a:lnTo>
                  <a:pt x="86479" y="158822"/>
                </a:lnTo>
                <a:lnTo>
                  <a:pt x="79337" y="158538"/>
                </a:lnTo>
                <a:lnTo>
                  <a:pt x="39210" y="140346"/>
                </a:lnTo>
                <a:lnTo>
                  <a:pt x="22248" y="103808"/>
                </a:lnTo>
                <a:lnTo>
                  <a:pt x="21036" y="87798"/>
                </a:lnTo>
                <a:lnTo>
                  <a:pt x="21391" y="78306"/>
                </a:lnTo>
                <a:lnTo>
                  <a:pt x="33067" y="41887"/>
                </a:lnTo>
                <a:lnTo>
                  <a:pt x="68675" y="18175"/>
                </a:lnTo>
                <a:lnTo>
                  <a:pt x="87913" y="16072"/>
                </a:lnTo>
                <a:lnTo>
                  <a:pt x="131695" y="16072"/>
                </a:lnTo>
                <a:lnTo>
                  <a:pt x="133681" y="9947"/>
                </a:lnTo>
                <a:lnTo>
                  <a:pt x="92147" y="141"/>
                </a:lnTo>
                <a:lnTo>
                  <a:pt x="84856" y="0"/>
                </a:lnTo>
                <a:close/>
              </a:path>
              <a:path w="137794" h="175260">
                <a:moveTo>
                  <a:pt x="137566" y="82887"/>
                </a:moveTo>
                <a:lnTo>
                  <a:pt x="83222" y="82887"/>
                </a:lnTo>
                <a:lnTo>
                  <a:pt x="83222" y="98415"/>
                </a:lnTo>
                <a:lnTo>
                  <a:pt x="118352" y="98415"/>
                </a:lnTo>
                <a:lnTo>
                  <a:pt x="118352" y="153848"/>
                </a:lnTo>
                <a:lnTo>
                  <a:pt x="93567" y="158822"/>
                </a:lnTo>
                <a:lnTo>
                  <a:pt x="137566" y="158822"/>
                </a:lnTo>
                <a:lnTo>
                  <a:pt x="137566" y="82887"/>
                </a:lnTo>
                <a:close/>
              </a:path>
              <a:path w="137794" h="175260">
                <a:moveTo>
                  <a:pt x="131695" y="16072"/>
                </a:moveTo>
                <a:lnTo>
                  <a:pt x="95127" y="16072"/>
                </a:lnTo>
                <a:lnTo>
                  <a:pt x="102091" y="16816"/>
                </a:lnTo>
                <a:lnTo>
                  <a:pt x="115629" y="20093"/>
                </a:lnTo>
                <a:lnTo>
                  <a:pt x="122163" y="22418"/>
                </a:lnTo>
                <a:lnTo>
                  <a:pt x="128645" y="25475"/>
                </a:lnTo>
                <a:lnTo>
                  <a:pt x="131695" y="16072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1930441" y="3638374"/>
            <a:ext cx="133851" cy="172972"/>
          </a:xfrm>
          <a:custGeom>
            <a:avLst/>
            <a:gdLst/>
            <a:ahLst/>
            <a:cxnLst/>
            <a:rect l="l" t="t" r="r" b="b"/>
            <a:pathLst>
              <a:path w="135889" h="175260">
                <a:moveTo>
                  <a:pt x="18051" y="0"/>
                </a:moveTo>
                <a:lnTo>
                  <a:pt x="0" y="0"/>
                </a:lnTo>
                <a:lnTo>
                  <a:pt x="0" y="174696"/>
                </a:lnTo>
                <a:lnTo>
                  <a:pt x="19413" y="174696"/>
                </a:lnTo>
                <a:lnTo>
                  <a:pt x="19348" y="65181"/>
                </a:lnTo>
                <a:lnTo>
                  <a:pt x="19265" y="59663"/>
                </a:lnTo>
                <a:lnTo>
                  <a:pt x="19203" y="52857"/>
                </a:lnTo>
                <a:lnTo>
                  <a:pt x="18659" y="36574"/>
                </a:lnTo>
                <a:lnTo>
                  <a:pt x="18324" y="28260"/>
                </a:lnTo>
                <a:lnTo>
                  <a:pt x="37564" y="28260"/>
                </a:lnTo>
                <a:lnTo>
                  <a:pt x="18051" y="0"/>
                </a:lnTo>
                <a:close/>
              </a:path>
              <a:path w="135889" h="175260">
                <a:moveTo>
                  <a:pt x="37564" y="28260"/>
                </a:moveTo>
                <a:lnTo>
                  <a:pt x="18868" y="28260"/>
                </a:lnTo>
                <a:lnTo>
                  <a:pt x="22135" y="34606"/>
                </a:lnTo>
                <a:lnTo>
                  <a:pt x="29486" y="47338"/>
                </a:lnTo>
                <a:lnTo>
                  <a:pt x="33381" y="53736"/>
                </a:lnTo>
                <a:lnTo>
                  <a:pt x="37192" y="59663"/>
                </a:lnTo>
                <a:lnTo>
                  <a:pt x="41066" y="65181"/>
                </a:lnTo>
                <a:lnTo>
                  <a:pt x="117273" y="174696"/>
                </a:lnTo>
                <a:lnTo>
                  <a:pt x="135325" y="174696"/>
                </a:lnTo>
                <a:lnTo>
                  <a:pt x="135325" y="143911"/>
                </a:lnTo>
                <a:lnTo>
                  <a:pt x="116195" y="143911"/>
                </a:lnTo>
                <a:lnTo>
                  <a:pt x="113054" y="138728"/>
                </a:lnTo>
                <a:lnTo>
                  <a:pt x="109787" y="133556"/>
                </a:lnTo>
                <a:lnTo>
                  <a:pt x="106310" y="128456"/>
                </a:lnTo>
                <a:lnTo>
                  <a:pt x="102907" y="123210"/>
                </a:lnTo>
                <a:lnTo>
                  <a:pt x="95965" y="112844"/>
                </a:lnTo>
                <a:lnTo>
                  <a:pt x="37564" y="28260"/>
                </a:lnTo>
                <a:close/>
              </a:path>
              <a:path w="135889" h="175260">
                <a:moveTo>
                  <a:pt x="135325" y="0"/>
                </a:moveTo>
                <a:lnTo>
                  <a:pt x="115912" y="0"/>
                </a:lnTo>
                <a:lnTo>
                  <a:pt x="115912" y="116802"/>
                </a:lnTo>
                <a:lnTo>
                  <a:pt x="116195" y="130289"/>
                </a:lnTo>
                <a:lnTo>
                  <a:pt x="116394" y="137095"/>
                </a:lnTo>
                <a:lnTo>
                  <a:pt x="116729" y="143911"/>
                </a:lnTo>
                <a:lnTo>
                  <a:pt x="135325" y="143911"/>
                </a:lnTo>
                <a:lnTo>
                  <a:pt x="135325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2142635" y="3646610"/>
            <a:ext cx="131975" cy="0"/>
          </a:xfrm>
          <a:custGeom>
            <a:avLst/>
            <a:gdLst/>
            <a:ahLst/>
            <a:cxnLst/>
            <a:rect l="l" t="t" r="r" b="b"/>
            <a:pathLst>
              <a:path w="133985">
                <a:moveTo>
                  <a:pt x="0" y="0"/>
                </a:moveTo>
                <a:lnTo>
                  <a:pt x="133629" y="0"/>
                </a:lnTo>
              </a:path>
            </a:pathLst>
          </a:custGeom>
          <a:ln w="1669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2470939" y="3638374"/>
            <a:ext cx="133851" cy="172972"/>
          </a:xfrm>
          <a:custGeom>
            <a:avLst/>
            <a:gdLst/>
            <a:ahLst/>
            <a:cxnLst/>
            <a:rect l="l" t="t" r="r" b="b"/>
            <a:pathLst>
              <a:path w="135889" h="175260">
                <a:moveTo>
                  <a:pt x="17978" y="0"/>
                </a:moveTo>
                <a:lnTo>
                  <a:pt x="0" y="0"/>
                </a:lnTo>
                <a:lnTo>
                  <a:pt x="0" y="174696"/>
                </a:lnTo>
                <a:lnTo>
                  <a:pt x="19350" y="174696"/>
                </a:lnTo>
                <a:lnTo>
                  <a:pt x="19256" y="59663"/>
                </a:lnTo>
                <a:lnTo>
                  <a:pt x="19140" y="52857"/>
                </a:lnTo>
                <a:lnTo>
                  <a:pt x="18585" y="36574"/>
                </a:lnTo>
                <a:lnTo>
                  <a:pt x="18250" y="28260"/>
                </a:lnTo>
                <a:lnTo>
                  <a:pt x="37491" y="28260"/>
                </a:lnTo>
                <a:lnTo>
                  <a:pt x="17978" y="0"/>
                </a:lnTo>
                <a:close/>
              </a:path>
              <a:path w="135889" h="175260">
                <a:moveTo>
                  <a:pt x="37491" y="28260"/>
                </a:moveTo>
                <a:lnTo>
                  <a:pt x="18868" y="28260"/>
                </a:lnTo>
                <a:lnTo>
                  <a:pt x="22198" y="34606"/>
                </a:lnTo>
                <a:lnTo>
                  <a:pt x="41003" y="65181"/>
                </a:lnTo>
                <a:lnTo>
                  <a:pt x="117211" y="174696"/>
                </a:lnTo>
                <a:lnTo>
                  <a:pt x="135262" y="174696"/>
                </a:lnTo>
                <a:lnTo>
                  <a:pt x="135262" y="143911"/>
                </a:lnTo>
                <a:lnTo>
                  <a:pt x="116122" y="143911"/>
                </a:lnTo>
                <a:lnTo>
                  <a:pt x="112991" y="138728"/>
                </a:lnTo>
                <a:lnTo>
                  <a:pt x="109724" y="133556"/>
                </a:lnTo>
                <a:lnTo>
                  <a:pt x="106310" y="128456"/>
                </a:lnTo>
                <a:lnTo>
                  <a:pt x="102834" y="123210"/>
                </a:lnTo>
                <a:lnTo>
                  <a:pt x="99431" y="118027"/>
                </a:lnTo>
                <a:lnTo>
                  <a:pt x="95892" y="112844"/>
                </a:lnTo>
                <a:lnTo>
                  <a:pt x="37491" y="28260"/>
                </a:lnTo>
                <a:close/>
              </a:path>
              <a:path w="135889" h="175260">
                <a:moveTo>
                  <a:pt x="135262" y="0"/>
                </a:moveTo>
                <a:lnTo>
                  <a:pt x="115839" y="0"/>
                </a:lnTo>
                <a:lnTo>
                  <a:pt x="115926" y="118027"/>
                </a:lnTo>
                <a:lnTo>
                  <a:pt x="115982" y="123210"/>
                </a:lnTo>
                <a:lnTo>
                  <a:pt x="116122" y="130289"/>
                </a:lnTo>
                <a:lnTo>
                  <a:pt x="116321" y="137095"/>
                </a:lnTo>
                <a:lnTo>
                  <a:pt x="116603" y="143911"/>
                </a:lnTo>
                <a:lnTo>
                  <a:pt x="135262" y="143911"/>
                </a:lnTo>
                <a:lnTo>
                  <a:pt x="13526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2683615" y="3638393"/>
            <a:ext cx="153241" cy="172972"/>
          </a:xfrm>
          <a:custGeom>
            <a:avLst/>
            <a:gdLst/>
            <a:ahLst/>
            <a:cxnLst/>
            <a:rect l="l" t="t" r="r" b="b"/>
            <a:pathLst>
              <a:path w="155575" h="175260">
                <a:moveTo>
                  <a:pt x="87390" y="0"/>
                </a:moveTo>
                <a:lnTo>
                  <a:pt x="68793" y="0"/>
                </a:lnTo>
                <a:lnTo>
                  <a:pt x="0" y="174696"/>
                </a:lnTo>
                <a:lnTo>
                  <a:pt x="20784" y="174696"/>
                </a:lnTo>
                <a:lnTo>
                  <a:pt x="39988" y="124771"/>
                </a:lnTo>
                <a:lnTo>
                  <a:pt x="135686" y="124771"/>
                </a:lnTo>
                <a:lnTo>
                  <a:pt x="129464" y="108698"/>
                </a:lnTo>
                <a:lnTo>
                  <a:pt x="45495" y="108698"/>
                </a:lnTo>
                <a:lnTo>
                  <a:pt x="59935" y="71306"/>
                </a:lnTo>
                <a:lnTo>
                  <a:pt x="61568" y="67223"/>
                </a:lnTo>
                <a:lnTo>
                  <a:pt x="63003" y="63265"/>
                </a:lnTo>
                <a:lnTo>
                  <a:pt x="64437" y="59526"/>
                </a:lnTo>
                <a:lnTo>
                  <a:pt x="68730" y="48019"/>
                </a:lnTo>
                <a:lnTo>
                  <a:pt x="70018" y="44061"/>
                </a:lnTo>
                <a:lnTo>
                  <a:pt x="71516" y="40040"/>
                </a:lnTo>
                <a:lnTo>
                  <a:pt x="72950" y="35758"/>
                </a:lnTo>
                <a:lnTo>
                  <a:pt x="74447" y="31538"/>
                </a:lnTo>
                <a:lnTo>
                  <a:pt x="75945" y="26973"/>
                </a:lnTo>
                <a:lnTo>
                  <a:pt x="77369" y="22135"/>
                </a:lnTo>
                <a:lnTo>
                  <a:pt x="95958" y="22135"/>
                </a:lnTo>
                <a:lnTo>
                  <a:pt x="87390" y="0"/>
                </a:lnTo>
                <a:close/>
              </a:path>
              <a:path w="155575" h="175260">
                <a:moveTo>
                  <a:pt x="135686" y="124771"/>
                </a:moveTo>
                <a:lnTo>
                  <a:pt x="114834" y="124771"/>
                </a:lnTo>
                <a:lnTo>
                  <a:pt x="133901" y="174696"/>
                </a:lnTo>
                <a:lnTo>
                  <a:pt x="155010" y="174696"/>
                </a:lnTo>
                <a:lnTo>
                  <a:pt x="135686" y="124771"/>
                </a:lnTo>
                <a:close/>
              </a:path>
              <a:path w="155575" h="175260">
                <a:moveTo>
                  <a:pt x="95958" y="22135"/>
                </a:moveTo>
                <a:lnTo>
                  <a:pt x="77924" y="22135"/>
                </a:lnTo>
                <a:lnTo>
                  <a:pt x="80244" y="29377"/>
                </a:lnTo>
                <a:lnTo>
                  <a:pt x="94813" y="71306"/>
                </a:lnTo>
                <a:lnTo>
                  <a:pt x="108771" y="108698"/>
                </a:lnTo>
                <a:lnTo>
                  <a:pt x="129464" y="108698"/>
                </a:lnTo>
                <a:lnTo>
                  <a:pt x="95958" y="22135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2362997" y="3638401"/>
            <a:ext cx="0" cy="172972"/>
          </a:xfrm>
          <a:custGeom>
            <a:avLst/>
            <a:gdLst/>
            <a:ahLst/>
            <a:cxnLst/>
            <a:rect l="l" t="t" r="r" b="b"/>
            <a:pathLst>
              <a:path h="175260">
                <a:moveTo>
                  <a:pt x="0" y="0"/>
                </a:moveTo>
                <a:lnTo>
                  <a:pt x="0" y="174696"/>
                </a:lnTo>
              </a:path>
            </a:pathLst>
          </a:custGeom>
          <a:ln w="2003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1740926" y="3721726"/>
            <a:ext cx="94446" cy="0"/>
          </a:xfrm>
          <a:custGeom>
            <a:avLst/>
            <a:gdLst/>
            <a:ahLst/>
            <a:cxnLst/>
            <a:rect l="l" t="t" r="r" b="b"/>
            <a:pathLst>
              <a:path w="95885">
                <a:moveTo>
                  <a:pt x="0" y="0"/>
                </a:moveTo>
                <a:lnTo>
                  <a:pt x="95347" y="0"/>
                </a:lnTo>
              </a:path>
            </a:pathLst>
          </a:custGeom>
          <a:ln w="1650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2207941" y="3654850"/>
            <a:ext cx="0" cy="156051"/>
          </a:xfrm>
          <a:custGeom>
            <a:avLst/>
            <a:gdLst/>
            <a:ahLst/>
            <a:cxnLst/>
            <a:rect l="l" t="t" r="r" b="b"/>
            <a:pathLst>
              <a:path h="158114">
                <a:moveTo>
                  <a:pt x="0" y="0"/>
                </a:moveTo>
                <a:lnTo>
                  <a:pt x="0" y="158005"/>
                </a:lnTo>
              </a:path>
            </a:pathLst>
          </a:custGeom>
          <a:ln w="19957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1740926" y="3646521"/>
            <a:ext cx="101327" cy="0"/>
          </a:xfrm>
          <a:custGeom>
            <a:avLst/>
            <a:gdLst/>
            <a:ahLst/>
            <a:cxnLst/>
            <a:rect l="l" t="t" r="r" b="b"/>
            <a:pathLst>
              <a:path w="102869">
                <a:moveTo>
                  <a:pt x="0" y="0"/>
                </a:moveTo>
                <a:lnTo>
                  <a:pt x="102572" y="0"/>
                </a:lnTo>
              </a:path>
            </a:pathLst>
          </a:custGeom>
          <a:ln w="1650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1740925" y="3803199"/>
            <a:ext cx="101952" cy="0"/>
          </a:xfrm>
          <a:custGeom>
            <a:avLst/>
            <a:gdLst/>
            <a:ahLst/>
            <a:cxnLst/>
            <a:rect l="l" t="t" r="r" b="b"/>
            <a:pathLst>
              <a:path w="103505">
                <a:moveTo>
                  <a:pt x="0" y="0"/>
                </a:moveTo>
                <a:lnTo>
                  <a:pt x="103462" y="0"/>
                </a:lnTo>
              </a:path>
            </a:pathLst>
          </a:custGeom>
          <a:ln w="1650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26 Imagen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b="14075"/>
          <a:stretch/>
        </p:blipFill>
        <p:spPr>
          <a:xfrm>
            <a:off x="0" y="-794"/>
            <a:ext cx="19802475" cy="11160000"/>
          </a:xfrm>
          <a:prstGeom prst="rect">
            <a:avLst/>
          </a:prstGeom>
        </p:spPr>
      </p:pic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811021" y="695429"/>
            <a:ext cx="16276087" cy="2001643"/>
          </a:xfrm>
          <a:prstGeom prst="rect">
            <a:avLst/>
          </a:prstGeom>
          <a:solidFill>
            <a:schemeClr val="tx1">
              <a:lumMod val="85000"/>
              <a:lumOff val="15000"/>
              <a:alpha val="79000"/>
            </a:schemeClr>
          </a:solidFill>
        </p:spPr>
        <p:txBody>
          <a:bodyPr vert="horz" wrap="square" lIns="0" tIns="597692" rIns="0" bIns="0" rtlCol="0">
            <a:spAutoFit/>
          </a:bodyPr>
          <a:lstStyle/>
          <a:p>
            <a:pPr marL="549502">
              <a:spcBef>
                <a:spcPts val="4706"/>
              </a:spcBef>
            </a:pPr>
            <a:r>
              <a:rPr lang="es-ES" spc="-5" dirty="0"/>
              <a:t/>
            </a:r>
            <a:br>
              <a:rPr lang="es-ES" spc="-5" dirty="0"/>
            </a:br>
            <a:endParaRPr spc="-5" dirty="0"/>
          </a:p>
        </p:txBody>
      </p:sp>
      <p:sp>
        <p:nvSpPr>
          <p:cNvPr id="3" name="object 3"/>
          <p:cNvSpPr/>
          <p:nvPr/>
        </p:nvSpPr>
        <p:spPr>
          <a:xfrm>
            <a:off x="672420" y="519034"/>
            <a:ext cx="2098428" cy="2354434"/>
          </a:xfrm>
          <a:custGeom>
            <a:avLst/>
            <a:gdLst/>
            <a:ahLst/>
            <a:cxnLst/>
            <a:rect l="l" t="t" r="r" b="b"/>
            <a:pathLst>
              <a:path w="1958975" h="1958339">
                <a:moveTo>
                  <a:pt x="1958422" y="1958160"/>
                </a:moveTo>
                <a:lnTo>
                  <a:pt x="0" y="1958160"/>
                </a:lnTo>
                <a:lnTo>
                  <a:pt x="0" y="0"/>
                </a:lnTo>
                <a:lnTo>
                  <a:pt x="1958422" y="0"/>
                </a:lnTo>
                <a:lnTo>
                  <a:pt x="1958422" y="1958160"/>
                </a:lnTo>
                <a:close/>
              </a:path>
            </a:pathLst>
          </a:custGeom>
          <a:solidFill>
            <a:srgbClr val="142E4E">
              <a:alpha val="85000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205427" y="841480"/>
            <a:ext cx="862418" cy="79056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224337" y="1894506"/>
            <a:ext cx="0" cy="60164"/>
          </a:xfrm>
          <a:custGeom>
            <a:avLst/>
            <a:gdLst/>
            <a:ahLst/>
            <a:cxnLst/>
            <a:rect l="l" t="t" r="r" b="b"/>
            <a:pathLst>
              <a:path h="60960">
                <a:moveTo>
                  <a:pt x="0" y="0"/>
                </a:moveTo>
                <a:lnTo>
                  <a:pt x="0" y="60959"/>
                </a:lnTo>
              </a:path>
            </a:pathLst>
          </a:custGeom>
          <a:ln w="3837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205439" y="1880093"/>
            <a:ext cx="96948" cy="0"/>
          </a:xfrm>
          <a:custGeom>
            <a:avLst/>
            <a:gdLst/>
            <a:ahLst/>
            <a:cxnLst/>
            <a:rect l="l" t="t" r="r" b="b"/>
            <a:pathLst>
              <a:path w="98425">
                <a:moveTo>
                  <a:pt x="0" y="0"/>
                </a:moveTo>
                <a:lnTo>
                  <a:pt x="98059" y="0"/>
                </a:lnTo>
              </a:path>
            </a:pathLst>
          </a:custGeom>
          <a:ln w="2921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205440" y="1846249"/>
            <a:ext cx="38154" cy="0"/>
          </a:xfrm>
          <a:custGeom>
            <a:avLst/>
            <a:gdLst/>
            <a:ahLst/>
            <a:cxnLst/>
            <a:rect l="l" t="t" r="r" b="b"/>
            <a:pathLst>
              <a:path w="38734">
                <a:moveTo>
                  <a:pt x="0" y="0"/>
                </a:moveTo>
                <a:lnTo>
                  <a:pt x="38375" y="0"/>
                </a:lnTo>
              </a:path>
            </a:pathLst>
          </a:custGeom>
          <a:ln w="3937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205440" y="1812407"/>
            <a:ext cx="102577" cy="0"/>
          </a:xfrm>
          <a:custGeom>
            <a:avLst/>
            <a:gdLst/>
            <a:ahLst/>
            <a:cxnLst/>
            <a:rect l="l" t="t" r="r" b="b"/>
            <a:pathLst>
              <a:path w="104140">
                <a:moveTo>
                  <a:pt x="0" y="0"/>
                </a:moveTo>
                <a:lnTo>
                  <a:pt x="103651" y="0"/>
                </a:lnTo>
              </a:path>
            </a:pathLst>
          </a:custGeom>
          <a:ln w="2920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340139" y="1940256"/>
            <a:ext cx="92571" cy="0"/>
          </a:xfrm>
          <a:custGeom>
            <a:avLst/>
            <a:gdLst/>
            <a:ahLst/>
            <a:cxnLst/>
            <a:rect l="l" t="t" r="r" b="b"/>
            <a:pathLst>
              <a:path w="93980">
                <a:moveTo>
                  <a:pt x="0" y="0"/>
                </a:moveTo>
                <a:lnTo>
                  <a:pt x="93871" y="0"/>
                </a:lnTo>
              </a:path>
            </a:pathLst>
          </a:custGeom>
          <a:ln w="2920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1359072" y="1797998"/>
            <a:ext cx="0" cy="127848"/>
          </a:xfrm>
          <a:custGeom>
            <a:avLst/>
            <a:gdLst/>
            <a:ahLst/>
            <a:cxnLst/>
            <a:rect l="l" t="t" r="r" b="b"/>
            <a:pathLst>
              <a:path h="129539">
                <a:moveTo>
                  <a:pt x="0" y="0"/>
                </a:moveTo>
                <a:lnTo>
                  <a:pt x="0" y="129540"/>
                </a:lnTo>
              </a:path>
            </a:pathLst>
          </a:custGeom>
          <a:ln w="3844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1451333" y="1797984"/>
            <a:ext cx="154492" cy="157304"/>
          </a:xfrm>
          <a:custGeom>
            <a:avLst/>
            <a:gdLst/>
            <a:ahLst/>
            <a:cxnLst/>
            <a:rect l="l" t="t" r="r" b="b"/>
            <a:pathLst>
              <a:path w="156844" h="159385">
                <a:moveTo>
                  <a:pt x="98834" y="0"/>
                </a:moveTo>
                <a:lnTo>
                  <a:pt x="57851" y="0"/>
                </a:lnTo>
                <a:lnTo>
                  <a:pt x="0" y="159293"/>
                </a:lnTo>
                <a:lnTo>
                  <a:pt x="40166" y="159293"/>
                </a:lnTo>
                <a:lnTo>
                  <a:pt x="51035" y="125158"/>
                </a:lnTo>
                <a:lnTo>
                  <a:pt x="143919" y="125158"/>
                </a:lnTo>
                <a:lnTo>
                  <a:pt x="133901" y="97347"/>
                </a:lnTo>
                <a:lnTo>
                  <a:pt x="59369" y="97347"/>
                </a:lnTo>
                <a:lnTo>
                  <a:pt x="65484" y="78144"/>
                </a:lnTo>
                <a:lnTo>
                  <a:pt x="67505" y="71526"/>
                </a:lnTo>
                <a:lnTo>
                  <a:pt x="69610" y="64814"/>
                </a:lnTo>
                <a:lnTo>
                  <a:pt x="71798" y="57924"/>
                </a:lnTo>
                <a:lnTo>
                  <a:pt x="73955" y="51003"/>
                </a:lnTo>
                <a:lnTo>
                  <a:pt x="75882" y="44595"/>
                </a:lnTo>
                <a:lnTo>
                  <a:pt x="77568" y="38679"/>
                </a:lnTo>
                <a:lnTo>
                  <a:pt x="112767" y="38679"/>
                </a:lnTo>
                <a:lnTo>
                  <a:pt x="98834" y="0"/>
                </a:lnTo>
                <a:close/>
              </a:path>
              <a:path w="156844" h="159385">
                <a:moveTo>
                  <a:pt x="143919" y="125158"/>
                </a:moveTo>
                <a:lnTo>
                  <a:pt x="104635" y="125158"/>
                </a:lnTo>
                <a:lnTo>
                  <a:pt x="115535" y="159293"/>
                </a:lnTo>
                <a:lnTo>
                  <a:pt x="156215" y="159293"/>
                </a:lnTo>
                <a:lnTo>
                  <a:pt x="143919" y="125158"/>
                </a:lnTo>
                <a:close/>
              </a:path>
              <a:path w="156844" h="159385">
                <a:moveTo>
                  <a:pt x="112767" y="38679"/>
                </a:moveTo>
                <a:lnTo>
                  <a:pt x="78070" y="38679"/>
                </a:lnTo>
                <a:lnTo>
                  <a:pt x="79631" y="44595"/>
                </a:lnTo>
                <a:lnTo>
                  <a:pt x="81411" y="51076"/>
                </a:lnTo>
                <a:lnTo>
                  <a:pt x="85672" y="65254"/>
                </a:lnTo>
                <a:lnTo>
                  <a:pt x="87725" y="71893"/>
                </a:lnTo>
                <a:lnTo>
                  <a:pt x="89745" y="78144"/>
                </a:lnTo>
                <a:lnTo>
                  <a:pt x="95829" y="97347"/>
                </a:lnTo>
                <a:lnTo>
                  <a:pt x="133901" y="97347"/>
                </a:lnTo>
                <a:lnTo>
                  <a:pt x="112767" y="3867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1612523" y="1794977"/>
            <a:ext cx="127596" cy="163571"/>
          </a:xfrm>
          <a:custGeom>
            <a:avLst/>
            <a:gdLst/>
            <a:ahLst/>
            <a:cxnLst/>
            <a:rect l="l" t="t" r="r" b="b"/>
            <a:pathLst>
              <a:path w="129539" h="165735">
                <a:moveTo>
                  <a:pt x="85191" y="0"/>
                </a:moveTo>
                <a:lnTo>
                  <a:pt x="42091" y="9229"/>
                </a:lnTo>
                <a:lnTo>
                  <a:pt x="13138" y="34544"/>
                </a:lnTo>
                <a:lnTo>
                  <a:pt x="372" y="73422"/>
                </a:lnTo>
                <a:lnTo>
                  <a:pt x="0" y="82458"/>
                </a:lnTo>
                <a:lnTo>
                  <a:pt x="386" y="91701"/>
                </a:lnTo>
                <a:lnTo>
                  <a:pt x="13608" y="130862"/>
                </a:lnTo>
                <a:lnTo>
                  <a:pt x="42749" y="156076"/>
                </a:lnTo>
                <a:lnTo>
                  <a:pt x="84688" y="165136"/>
                </a:lnTo>
                <a:lnTo>
                  <a:pt x="92589" y="164946"/>
                </a:lnTo>
                <a:lnTo>
                  <a:pt x="128666" y="156058"/>
                </a:lnTo>
                <a:lnTo>
                  <a:pt x="123089" y="135796"/>
                </a:lnTo>
                <a:lnTo>
                  <a:pt x="81788" y="135796"/>
                </a:lnTo>
                <a:lnTo>
                  <a:pt x="75474" y="134707"/>
                </a:lnTo>
                <a:lnTo>
                  <a:pt x="41684" y="98970"/>
                </a:lnTo>
                <a:lnTo>
                  <a:pt x="40438" y="72573"/>
                </a:lnTo>
                <a:lnTo>
                  <a:pt x="41726" y="64448"/>
                </a:lnTo>
                <a:lnTo>
                  <a:pt x="70039" y="32271"/>
                </a:lnTo>
                <a:lnTo>
                  <a:pt x="75945" y="30313"/>
                </a:lnTo>
                <a:lnTo>
                  <a:pt x="82259" y="29339"/>
                </a:lnTo>
                <a:lnTo>
                  <a:pt x="122869" y="29339"/>
                </a:lnTo>
                <a:lnTo>
                  <a:pt x="128938" y="9654"/>
                </a:lnTo>
                <a:lnTo>
                  <a:pt x="93159" y="202"/>
                </a:lnTo>
                <a:lnTo>
                  <a:pt x="85191" y="0"/>
                </a:lnTo>
                <a:close/>
              </a:path>
              <a:path w="129539" h="165735">
                <a:moveTo>
                  <a:pt x="121074" y="128477"/>
                </a:moveTo>
                <a:lnTo>
                  <a:pt x="117567" y="130634"/>
                </a:lnTo>
                <a:lnTo>
                  <a:pt x="113179" y="132425"/>
                </a:lnTo>
                <a:lnTo>
                  <a:pt x="102750" y="135126"/>
                </a:lnTo>
                <a:lnTo>
                  <a:pt x="96342" y="135796"/>
                </a:lnTo>
                <a:lnTo>
                  <a:pt x="123089" y="135796"/>
                </a:lnTo>
                <a:lnTo>
                  <a:pt x="121074" y="128477"/>
                </a:lnTo>
                <a:close/>
              </a:path>
              <a:path w="129539" h="165735">
                <a:moveTo>
                  <a:pt x="122869" y="29339"/>
                </a:moveTo>
                <a:lnTo>
                  <a:pt x="95358" y="29339"/>
                </a:lnTo>
                <a:lnTo>
                  <a:pt x="101263" y="30177"/>
                </a:lnTo>
                <a:lnTo>
                  <a:pt x="111860" y="33548"/>
                </a:lnTo>
                <a:lnTo>
                  <a:pt x="116478" y="35517"/>
                </a:lnTo>
                <a:lnTo>
                  <a:pt x="120300" y="37674"/>
                </a:lnTo>
                <a:lnTo>
                  <a:pt x="122869" y="2933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1765910" y="1794989"/>
            <a:ext cx="116963" cy="163571"/>
          </a:xfrm>
          <a:custGeom>
            <a:avLst/>
            <a:gdLst/>
            <a:ahLst/>
            <a:cxnLst/>
            <a:rect l="l" t="t" r="r" b="b"/>
            <a:pathLst>
              <a:path w="118744" h="165735">
                <a:moveTo>
                  <a:pt x="11402" y="124938"/>
                </a:moveTo>
                <a:lnTo>
                  <a:pt x="2795" y="152979"/>
                </a:lnTo>
                <a:lnTo>
                  <a:pt x="8614" y="155718"/>
                </a:lnTo>
                <a:lnTo>
                  <a:pt x="14708" y="158127"/>
                </a:lnTo>
                <a:lnTo>
                  <a:pt x="56165" y="165104"/>
                </a:lnTo>
                <a:lnTo>
                  <a:pt x="63862" y="164862"/>
                </a:lnTo>
                <a:lnTo>
                  <a:pt x="103284" y="150445"/>
                </a:lnTo>
                <a:lnTo>
                  <a:pt x="108457" y="145890"/>
                </a:lnTo>
                <a:lnTo>
                  <a:pt x="112300" y="140623"/>
                </a:lnTo>
                <a:lnTo>
                  <a:pt x="114114" y="136309"/>
                </a:lnTo>
                <a:lnTo>
                  <a:pt x="46783" y="136309"/>
                </a:lnTo>
                <a:lnTo>
                  <a:pt x="39559" y="135262"/>
                </a:lnTo>
                <a:lnTo>
                  <a:pt x="25726" y="131242"/>
                </a:lnTo>
                <a:lnTo>
                  <a:pt x="18596" y="128477"/>
                </a:lnTo>
                <a:lnTo>
                  <a:pt x="11402" y="124938"/>
                </a:lnTo>
                <a:close/>
              </a:path>
              <a:path w="118744" h="165735">
                <a:moveTo>
                  <a:pt x="60458" y="0"/>
                </a:moveTo>
                <a:lnTo>
                  <a:pt x="20721" y="9486"/>
                </a:lnTo>
                <a:lnTo>
                  <a:pt x="3957" y="29067"/>
                </a:lnTo>
                <a:lnTo>
                  <a:pt x="1319" y="34972"/>
                </a:lnTo>
                <a:lnTo>
                  <a:pt x="0" y="41391"/>
                </a:lnTo>
                <a:lnTo>
                  <a:pt x="0" y="55055"/>
                </a:lnTo>
                <a:lnTo>
                  <a:pt x="29643" y="90971"/>
                </a:lnTo>
                <a:lnTo>
                  <a:pt x="58762" y="101567"/>
                </a:lnTo>
                <a:lnTo>
                  <a:pt x="63191" y="103190"/>
                </a:lnTo>
                <a:lnTo>
                  <a:pt x="66594" y="104813"/>
                </a:lnTo>
                <a:lnTo>
                  <a:pt x="70113" y="106436"/>
                </a:lnTo>
                <a:lnTo>
                  <a:pt x="72814" y="108049"/>
                </a:lnTo>
                <a:lnTo>
                  <a:pt x="74730" y="109734"/>
                </a:lnTo>
                <a:lnTo>
                  <a:pt x="76657" y="111399"/>
                </a:lnTo>
                <a:lnTo>
                  <a:pt x="77976" y="113116"/>
                </a:lnTo>
                <a:lnTo>
                  <a:pt x="79327" y="116488"/>
                </a:lnTo>
                <a:lnTo>
                  <a:pt x="79620" y="118174"/>
                </a:lnTo>
                <a:lnTo>
                  <a:pt x="79620" y="124938"/>
                </a:lnTo>
                <a:lnTo>
                  <a:pt x="77673" y="128917"/>
                </a:lnTo>
                <a:lnTo>
                  <a:pt x="69777" y="134823"/>
                </a:lnTo>
                <a:lnTo>
                  <a:pt x="63317" y="136309"/>
                </a:lnTo>
                <a:lnTo>
                  <a:pt x="114114" y="136309"/>
                </a:lnTo>
                <a:lnTo>
                  <a:pt x="117336" y="128645"/>
                </a:lnTo>
                <a:lnTo>
                  <a:pt x="118614" y="122268"/>
                </a:lnTo>
                <a:lnTo>
                  <a:pt x="118594" y="109734"/>
                </a:lnTo>
                <a:lnTo>
                  <a:pt x="117598" y="104499"/>
                </a:lnTo>
                <a:lnTo>
                  <a:pt x="115546" y="99620"/>
                </a:lnTo>
                <a:lnTo>
                  <a:pt x="113546" y="94719"/>
                </a:lnTo>
                <a:lnTo>
                  <a:pt x="83578" y="70793"/>
                </a:lnTo>
                <a:lnTo>
                  <a:pt x="62720" y="63998"/>
                </a:lnTo>
                <a:lnTo>
                  <a:pt x="54647" y="61296"/>
                </a:lnTo>
                <a:lnTo>
                  <a:pt x="48637" y="58678"/>
                </a:lnTo>
                <a:lnTo>
                  <a:pt x="44794" y="56239"/>
                </a:lnTo>
                <a:lnTo>
                  <a:pt x="40909" y="53851"/>
                </a:lnTo>
                <a:lnTo>
                  <a:pt x="38951" y="49893"/>
                </a:lnTo>
                <a:lnTo>
                  <a:pt x="38985" y="39705"/>
                </a:lnTo>
                <a:lnTo>
                  <a:pt x="40983" y="35957"/>
                </a:lnTo>
                <a:lnTo>
                  <a:pt x="49077" y="30281"/>
                </a:lnTo>
                <a:lnTo>
                  <a:pt x="54951" y="28836"/>
                </a:lnTo>
                <a:lnTo>
                  <a:pt x="105005" y="28836"/>
                </a:lnTo>
                <a:lnTo>
                  <a:pt x="110279" y="11643"/>
                </a:lnTo>
                <a:lnTo>
                  <a:pt x="68514" y="215"/>
                </a:lnTo>
                <a:lnTo>
                  <a:pt x="60458" y="0"/>
                </a:lnTo>
                <a:close/>
              </a:path>
              <a:path w="118744" h="165735">
                <a:moveTo>
                  <a:pt x="105005" y="28836"/>
                </a:moveTo>
                <a:lnTo>
                  <a:pt x="68762" y="28836"/>
                </a:lnTo>
                <a:lnTo>
                  <a:pt x="75170" y="29810"/>
                </a:lnTo>
                <a:lnTo>
                  <a:pt x="88468" y="33663"/>
                </a:lnTo>
                <a:lnTo>
                  <a:pt x="95086" y="36323"/>
                </a:lnTo>
                <a:lnTo>
                  <a:pt x="101672" y="39705"/>
                </a:lnTo>
                <a:lnTo>
                  <a:pt x="105005" y="2883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1911619" y="1795004"/>
            <a:ext cx="158245" cy="162945"/>
          </a:xfrm>
          <a:custGeom>
            <a:avLst/>
            <a:gdLst/>
            <a:ahLst/>
            <a:cxnLst/>
            <a:rect l="l" t="t" r="r" b="b"/>
            <a:pathLst>
              <a:path w="160655" h="165100">
                <a:moveTo>
                  <a:pt x="80667" y="0"/>
                </a:moveTo>
                <a:lnTo>
                  <a:pt x="41510" y="9030"/>
                </a:lnTo>
                <a:lnTo>
                  <a:pt x="9410" y="41309"/>
                </a:lnTo>
                <a:lnTo>
                  <a:pt x="0" y="82939"/>
                </a:lnTo>
                <a:lnTo>
                  <a:pt x="366" y="92398"/>
                </a:lnTo>
                <a:lnTo>
                  <a:pt x="13046" y="131773"/>
                </a:lnTo>
                <a:lnTo>
                  <a:pt x="47789" y="159523"/>
                </a:lnTo>
                <a:lnTo>
                  <a:pt x="79652" y="165094"/>
                </a:lnTo>
                <a:lnTo>
                  <a:pt x="88094" y="164739"/>
                </a:lnTo>
                <a:lnTo>
                  <a:pt x="125426" y="152480"/>
                </a:lnTo>
                <a:lnTo>
                  <a:pt x="143027" y="136268"/>
                </a:lnTo>
                <a:lnTo>
                  <a:pt x="75107" y="136268"/>
                </a:lnTo>
                <a:lnTo>
                  <a:pt x="69935" y="135147"/>
                </a:lnTo>
                <a:lnTo>
                  <a:pt x="41485" y="99682"/>
                </a:lnTo>
                <a:lnTo>
                  <a:pt x="40538" y="73450"/>
                </a:lnTo>
                <a:lnTo>
                  <a:pt x="41454" y="66155"/>
                </a:lnTo>
                <a:lnTo>
                  <a:pt x="43506" y="59411"/>
                </a:lnTo>
                <a:lnTo>
                  <a:pt x="45527" y="52658"/>
                </a:lnTo>
                <a:lnTo>
                  <a:pt x="48302" y="47014"/>
                </a:lnTo>
                <a:lnTo>
                  <a:pt x="51841" y="42469"/>
                </a:lnTo>
                <a:lnTo>
                  <a:pt x="55359" y="37904"/>
                </a:lnTo>
                <a:lnTo>
                  <a:pt x="59585" y="34493"/>
                </a:lnTo>
                <a:lnTo>
                  <a:pt x="69160" y="29967"/>
                </a:lnTo>
                <a:lnTo>
                  <a:pt x="74290" y="28826"/>
                </a:lnTo>
                <a:lnTo>
                  <a:pt x="143719" y="28826"/>
                </a:lnTo>
                <a:lnTo>
                  <a:pt x="142836" y="27588"/>
                </a:lnTo>
                <a:lnTo>
                  <a:pt x="105017" y="3193"/>
                </a:lnTo>
                <a:lnTo>
                  <a:pt x="89097" y="355"/>
                </a:lnTo>
                <a:lnTo>
                  <a:pt x="80667" y="0"/>
                </a:lnTo>
                <a:close/>
              </a:path>
              <a:path w="160655" h="165100">
                <a:moveTo>
                  <a:pt x="143719" y="28826"/>
                </a:moveTo>
                <a:lnTo>
                  <a:pt x="85191" y="28826"/>
                </a:lnTo>
                <a:lnTo>
                  <a:pt x="90395" y="29915"/>
                </a:lnTo>
                <a:lnTo>
                  <a:pt x="95190" y="32135"/>
                </a:lnTo>
                <a:lnTo>
                  <a:pt x="116687" y="58762"/>
                </a:lnTo>
                <a:lnTo>
                  <a:pt x="118813" y="65621"/>
                </a:lnTo>
                <a:lnTo>
                  <a:pt x="119833" y="73450"/>
                </a:lnTo>
                <a:lnTo>
                  <a:pt x="119789" y="92398"/>
                </a:lnTo>
                <a:lnTo>
                  <a:pt x="118844" y="99682"/>
                </a:lnTo>
                <a:lnTo>
                  <a:pt x="116823" y="106426"/>
                </a:lnTo>
                <a:lnTo>
                  <a:pt x="114834" y="113179"/>
                </a:lnTo>
                <a:lnTo>
                  <a:pt x="86070" y="136268"/>
                </a:lnTo>
                <a:lnTo>
                  <a:pt x="143027" y="136268"/>
                </a:lnTo>
                <a:lnTo>
                  <a:pt x="158768" y="100936"/>
                </a:lnTo>
                <a:lnTo>
                  <a:pt x="160330" y="82939"/>
                </a:lnTo>
                <a:lnTo>
                  <a:pt x="159957" y="73450"/>
                </a:lnTo>
                <a:lnTo>
                  <a:pt x="147263" y="33798"/>
                </a:lnTo>
                <a:lnTo>
                  <a:pt x="143719" y="2882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1204220" y="2043792"/>
            <a:ext cx="75682" cy="85859"/>
          </a:xfrm>
          <a:custGeom>
            <a:avLst/>
            <a:gdLst/>
            <a:ahLst/>
            <a:cxnLst/>
            <a:rect l="l" t="t" r="r" b="b"/>
            <a:pathLst>
              <a:path w="76834" h="86994">
                <a:moveTo>
                  <a:pt x="43297" y="0"/>
                </a:moveTo>
                <a:lnTo>
                  <a:pt x="34082" y="0"/>
                </a:lnTo>
                <a:lnTo>
                  <a:pt x="0" y="86583"/>
                </a:lnTo>
                <a:lnTo>
                  <a:pt x="10282" y="86583"/>
                </a:lnTo>
                <a:lnTo>
                  <a:pt x="19769" y="61851"/>
                </a:lnTo>
                <a:lnTo>
                  <a:pt x="67217" y="61851"/>
                </a:lnTo>
                <a:lnTo>
                  <a:pt x="64136" y="53883"/>
                </a:lnTo>
                <a:lnTo>
                  <a:pt x="22501" y="53883"/>
                </a:lnTo>
                <a:lnTo>
                  <a:pt x="30470" y="33318"/>
                </a:lnTo>
                <a:lnTo>
                  <a:pt x="31287" y="31370"/>
                </a:lnTo>
                <a:lnTo>
                  <a:pt x="35433" y="19852"/>
                </a:lnTo>
                <a:lnTo>
                  <a:pt x="36888" y="15643"/>
                </a:lnTo>
                <a:lnTo>
                  <a:pt x="38344" y="10973"/>
                </a:lnTo>
                <a:lnTo>
                  <a:pt x="47541" y="10973"/>
                </a:lnTo>
                <a:lnTo>
                  <a:pt x="43297" y="0"/>
                </a:lnTo>
                <a:close/>
              </a:path>
              <a:path w="76834" h="86994">
                <a:moveTo>
                  <a:pt x="67217" y="61851"/>
                </a:moveTo>
                <a:lnTo>
                  <a:pt x="56867" y="61851"/>
                </a:lnTo>
                <a:lnTo>
                  <a:pt x="66343" y="86583"/>
                </a:lnTo>
                <a:lnTo>
                  <a:pt x="76783" y="86583"/>
                </a:lnTo>
                <a:lnTo>
                  <a:pt x="67217" y="61851"/>
                </a:lnTo>
                <a:close/>
              </a:path>
              <a:path w="76834" h="86994">
                <a:moveTo>
                  <a:pt x="47541" y="10973"/>
                </a:moveTo>
                <a:lnTo>
                  <a:pt x="38606" y="10973"/>
                </a:lnTo>
                <a:lnTo>
                  <a:pt x="40166" y="15873"/>
                </a:lnTo>
                <a:lnTo>
                  <a:pt x="42993" y="24418"/>
                </a:lnTo>
                <a:lnTo>
                  <a:pt x="44375" y="28459"/>
                </a:lnTo>
                <a:lnTo>
                  <a:pt x="45726" y="32114"/>
                </a:lnTo>
                <a:lnTo>
                  <a:pt x="47014" y="35339"/>
                </a:lnTo>
                <a:lnTo>
                  <a:pt x="53862" y="53883"/>
                </a:lnTo>
                <a:lnTo>
                  <a:pt x="64136" y="53883"/>
                </a:lnTo>
                <a:lnTo>
                  <a:pt x="47541" y="10973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1319438" y="2043775"/>
            <a:ext cx="58795" cy="85859"/>
          </a:xfrm>
          <a:custGeom>
            <a:avLst/>
            <a:gdLst/>
            <a:ahLst/>
            <a:cxnLst/>
            <a:rect l="l" t="t" r="r" b="b"/>
            <a:pathLst>
              <a:path w="59690" h="86994">
                <a:moveTo>
                  <a:pt x="31119" y="0"/>
                </a:moveTo>
                <a:lnTo>
                  <a:pt x="0" y="0"/>
                </a:lnTo>
                <a:lnTo>
                  <a:pt x="0" y="86615"/>
                </a:lnTo>
                <a:lnTo>
                  <a:pt x="9182" y="86615"/>
                </a:lnTo>
                <a:lnTo>
                  <a:pt x="9182" y="51275"/>
                </a:lnTo>
                <a:lnTo>
                  <a:pt x="36983" y="51275"/>
                </a:lnTo>
                <a:lnTo>
                  <a:pt x="35852" y="49485"/>
                </a:lnTo>
                <a:lnTo>
                  <a:pt x="38208" y="48679"/>
                </a:lnTo>
                <a:lnTo>
                  <a:pt x="40501" y="47558"/>
                </a:lnTo>
                <a:lnTo>
                  <a:pt x="42700" y="46208"/>
                </a:lnTo>
                <a:lnTo>
                  <a:pt x="44888" y="44794"/>
                </a:lnTo>
                <a:lnTo>
                  <a:pt x="46657" y="43307"/>
                </a:lnTo>
                <a:lnTo>
                  <a:pt x="9182" y="43307"/>
                </a:lnTo>
                <a:lnTo>
                  <a:pt x="9182" y="7999"/>
                </a:lnTo>
                <a:lnTo>
                  <a:pt x="48106" y="7999"/>
                </a:lnTo>
                <a:lnTo>
                  <a:pt x="44783" y="4827"/>
                </a:lnTo>
                <a:lnTo>
                  <a:pt x="41956" y="3109"/>
                </a:lnTo>
                <a:lnTo>
                  <a:pt x="38511" y="1853"/>
                </a:lnTo>
                <a:lnTo>
                  <a:pt x="35077" y="649"/>
                </a:lnTo>
                <a:lnTo>
                  <a:pt x="31119" y="0"/>
                </a:lnTo>
                <a:close/>
              </a:path>
              <a:path w="59690" h="86994">
                <a:moveTo>
                  <a:pt x="36983" y="51275"/>
                </a:moveTo>
                <a:lnTo>
                  <a:pt x="26627" y="51275"/>
                </a:lnTo>
                <a:lnTo>
                  <a:pt x="48071" y="86615"/>
                </a:lnTo>
                <a:lnTo>
                  <a:pt x="59307" y="86615"/>
                </a:lnTo>
                <a:lnTo>
                  <a:pt x="36983" y="51275"/>
                </a:lnTo>
                <a:close/>
              </a:path>
              <a:path w="59690" h="86994">
                <a:moveTo>
                  <a:pt x="48106" y="7999"/>
                </a:moveTo>
                <a:lnTo>
                  <a:pt x="30145" y="7999"/>
                </a:lnTo>
                <a:lnTo>
                  <a:pt x="35203" y="9423"/>
                </a:lnTo>
                <a:lnTo>
                  <a:pt x="38648" y="12188"/>
                </a:lnTo>
                <a:lnTo>
                  <a:pt x="42092" y="14994"/>
                </a:lnTo>
                <a:lnTo>
                  <a:pt x="43778" y="19413"/>
                </a:lnTo>
                <a:lnTo>
                  <a:pt x="43778" y="28564"/>
                </a:lnTo>
                <a:lnTo>
                  <a:pt x="43234" y="31224"/>
                </a:lnTo>
                <a:lnTo>
                  <a:pt x="42124" y="33496"/>
                </a:lnTo>
                <a:lnTo>
                  <a:pt x="41077" y="35705"/>
                </a:lnTo>
                <a:lnTo>
                  <a:pt x="25381" y="43307"/>
                </a:lnTo>
                <a:lnTo>
                  <a:pt x="46657" y="43307"/>
                </a:lnTo>
                <a:lnTo>
                  <a:pt x="46857" y="43140"/>
                </a:lnTo>
                <a:lnTo>
                  <a:pt x="50228" y="39087"/>
                </a:lnTo>
                <a:lnTo>
                  <a:pt x="51579" y="36763"/>
                </a:lnTo>
                <a:lnTo>
                  <a:pt x="52563" y="34061"/>
                </a:lnTo>
                <a:lnTo>
                  <a:pt x="53600" y="31318"/>
                </a:lnTo>
                <a:lnTo>
                  <a:pt x="54067" y="28564"/>
                </a:lnTo>
                <a:lnTo>
                  <a:pt x="54103" y="21360"/>
                </a:lnTo>
                <a:lnTo>
                  <a:pt x="53527" y="18030"/>
                </a:lnTo>
                <a:lnTo>
                  <a:pt x="52281" y="14952"/>
                </a:lnTo>
                <a:lnTo>
                  <a:pt x="51139" y="11853"/>
                </a:lnTo>
                <a:lnTo>
                  <a:pt x="49422" y="9256"/>
                </a:lnTo>
                <a:lnTo>
                  <a:pt x="48106" y="799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1413186" y="2043677"/>
            <a:ext cx="67551" cy="85859"/>
          </a:xfrm>
          <a:custGeom>
            <a:avLst/>
            <a:gdLst/>
            <a:ahLst/>
            <a:cxnLst/>
            <a:rect l="l" t="t" r="r" b="b"/>
            <a:pathLst>
              <a:path w="68580" h="86994">
                <a:moveTo>
                  <a:pt x="47024" y="0"/>
                </a:moveTo>
                <a:lnTo>
                  <a:pt x="36019" y="0"/>
                </a:lnTo>
                <a:lnTo>
                  <a:pt x="30417" y="942"/>
                </a:lnTo>
                <a:lnTo>
                  <a:pt x="20156" y="4690"/>
                </a:lnTo>
                <a:lnTo>
                  <a:pt x="15727" y="7423"/>
                </a:lnTo>
                <a:lnTo>
                  <a:pt x="11956" y="11109"/>
                </a:lnTo>
                <a:lnTo>
                  <a:pt x="8209" y="14680"/>
                </a:lnTo>
                <a:lnTo>
                  <a:pt x="5266" y="19203"/>
                </a:lnTo>
                <a:lnTo>
                  <a:pt x="3172" y="24700"/>
                </a:lnTo>
                <a:lnTo>
                  <a:pt x="1047" y="30145"/>
                </a:lnTo>
                <a:lnTo>
                  <a:pt x="0" y="36428"/>
                </a:lnTo>
                <a:lnTo>
                  <a:pt x="0" y="50563"/>
                </a:lnTo>
                <a:lnTo>
                  <a:pt x="1151" y="56741"/>
                </a:lnTo>
                <a:lnTo>
                  <a:pt x="3413" y="62144"/>
                </a:lnTo>
                <a:lnTo>
                  <a:pt x="5612" y="67505"/>
                </a:lnTo>
                <a:lnTo>
                  <a:pt x="8680" y="72029"/>
                </a:lnTo>
                <a:lnTo>
                  <a:pt x="12533" y="75683"/>
                </a:lnTo>
                <a:lnTo>
                  <a:pt x="16376" y="79390"/>
                </a:lnTo>
                <a:lnTo>
                  <a:pt x="20868" y="82123"/>
                </a:lnTo>
                <a:lnTo>
                  <a:pt x="31129" y="85903"/>
                </a:lnTo>
                <a:lnTo>
                  <a:pt x="36627" y="86855"/>
                </a:lnTo>
                <a:lnTo>
                  <a:pt x="48239" y="86855"/>
                </a:lnTo>
                <a:lnTo>
                  <a:pt x="53108" y="86416"/>
                </a:lnTo>
                <a:lnTo>
                  <a:pt x="61097" y="84657"/>
                </a:lnTo>
                <a:lnTo>
                  <a:pt x="64814" y="83547"/>
                </a:lnTo>
                <a:lnTo>
                  <a:pt x="68186" y="82165"/>
                </a:lnTo>
                <a:lnTo>
                  <a:pt x="68186" y="78720"/>
                </a:lnTo>
                <a:lnTo>
                  <a:pt x="38040" y="78720"/>
                </a:lnTo>
                <a:lnTo>
                  <a:pt x="33622" y="77966"/>
                </a:lnTo>
                <a:lnTo>
                  <a:pt x="25758" y="74824"/>
                </a:lnTo>
                <a:lnTo>
                  <a:pt x="22313" y="72573"/>
                </a:lnTo>
                <a:lnTo>
                  <a:pt x="19444" y="69568"/>
                </a:lnTo>
                <a:lnTo>
                  <a:pt x="16575" y="66594"/>
                </a:lnTo>
                <a:lnTo>
                  <a:pt x="14355" y="62919"/>
                </a:lnTo>
                <a:lnTo>
                  <a:pt x="11245" y="54113"/>
                </a:lnTo>
                <a:lnTo>
                  <a:pt x="10429" y="49077"/>
                </a:lnTo>
                <a:lnTo>
                  <a:pt x="10525" y="36428"/>
                </a:lnTo>
                <a:lnTo>
                  <a:pt x="11371" y="31465"/>
                </a:lnTo>
                <a:lnTo>
                  <a:pt x="15025" y="22386"/>
                </a:lnTo>
                <a:lnTo>
                  <a:pt x="17454" y="18701"/>
                </a:lnTo>
                <a:lnTo>
                  <a:pt x="20522" y="15926"/>
                </a:lnTo>
                <a:lnTo>
                  <a:pt x="23507" y="13130"/>
                </a:lnTo>
                <a:lnTo>
                  <a:pt x="27014" y="11078"/>
                </a:lnTo>
                <a:lnTo>
                  <a:pt x="35004" y="8575"/>
                </a:lnTo>
                <a:lnTo>
                  <a:pt x="39161" y="7968"/>
                </a:lnTo>
                <a:lnTo>
                  <a:pt x="65282" y="7968"/>
                </a:lnTo>
                <a:lnTo>
                  <a:pt x="66270" y="4931"/>
                </a:lnTo>
                <a:lnTo>
                  <a:pt x="62762" y="3109"/>
                </a:lnTo>
                <a:lnTo>
                  <a:pt x="59108" y="1821"/>
                </a:lnTo>
                <a:lnTo>
                  <a:pt x="51412" y="366"/>
                </a:lnTo>
                <a:lnTo>
                  <a:pt x="47024" y="0"/>
                </a:lnTo>
                <a:close/>
              </a:path>
              <a:path w="68580" h="86994">
                <a:moveTo>
                  <a:pt x="68186" y="41077"/>
                </a:moveTo>
                <a:lnTo>
                  <a:pt x="41255" y="41077"/>
                </a:lnTo>
                <a:lnTo>
                  <a:pt x="41255" y="48773"/>
                </a:lnTo>
                <a:lnTo>
                  <a:pt x="58668" y="48773"/>
                </a:lnTo>
                <a:lnTo>
                  <a:pt x="58668" y="76248"/>
                </a:lnTo>
                <a:lnTo>
                  <a:pt x="46386" y="78720"/>
                </a:lnTo>
                <a:lnTo>
                  <a:pt x="68186" y="78720"/>
                </a:lnTo>
                <a:lnTo>
                  <a:pt x="68186" y="41077"/>
                </a:lnTo>
                <a:close/>
              </a:path>
              <a:path w="68580" h="86994">
                <a:moveTo>
                  <a:pt x="65282" y="7968"/>
                </a:moveTo>
                <a:lnTo>
                  <a:pt x="47160" y="7968"/>
                </a:lnTo>
                <a:lnTo>
                  <a:pt x="50595" y="8334"/>
                </a:lnTo>
                <a:lnTo>
                  <a:pt x="57317" y="9957"/>
                </a:lnTo>
                <a:lnTo>
                  <a:pt x="60563" y="11109"/>
                </a:lnTo>
                <a:lnTo>
                  <a:pt x="63767" y="12627"/>
                </a:lnTo>
                <a:lnTo>
                  <a:pt x="65282" y="7968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1526088" y="2043787"/>
            <a:ext cx="50663" cy="85859"/>
          </a:xfrm>
          <a:custGeom>
            <a:avLst/>
            <a:gdLst/>
            <a:ahLst/>
            <a:cxnLst/>
            <a:rect l="l" t="t" r="r" b="b"/>
            <a:pathLst>
              <a:path w="51434" h="86994">
                <a:moveTo>
                  <a:pt x="50836" y="0"/>
                </a:moveTo>
                <a:lnTo>
                  <a:pt x="0" y="0"/>
                </a:lnTo>
                <a:lnTo>
                  <a:pt x="0" y="86583"/>
                </a:lnTo>
                <a:lnTo>
                  <a:pt x="51265" y="86583"/>
                </a:lnTo>
                <a:lnTo>
                  <a:pt x="51265" y="78447"/>
                </a:lnTo>
                <a:lnTo>
                  <a:pt x="9884" y="78447"/>
                </a:lnTo>
                <a:lnTo>
                  <a:pt x="9884" y="45914"/>
                </a:lnTo>
                <a:lnTo>
                  <a:pt x="47265" y="45914"/>
                </a:lnTo>
                <a:lnTo>
                  <a:pt x="47265" y="37768"/>
                </a:lnTo>
                <a:lnTo>
                  <a:pt x="9884" y="37768"/>
                </a:lnTo>
                <a:lnTo>
                  <a:pt x="9884" y="8135"/>
                </a:lnTo>
                <a:lnTo>
                  <a:pt x="50836" y="8135"/>
                </a:lnTo>
                <a:lnTo>
                  <a:pt x="5083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1620019" y="2043787"/>
            <a:ext cx="66300" cy="85859"/>
          </a:xfrm>
          <a:custGeom>
            <a:avLst/>
            <a:gdLst/>
            <a:ahLst/>
            <a:cxnLst/>
            <a:rect l="l" t="t" r="r" b="b"/>
            <a:pathLst>
              <a:path w="67310" h="86994">
                <a:moveTo>
                  <a:pt x="8942" y="0"/>
                </a:moveTo>
                <a:lnTo>
                  <a:pt x="0" y="0"/>
                </a:lnTo>
                <a:lnTo>
                  <a:pt x="0" y="86583"/>
                </a:lnTo>
                <a:lnTo>
                  <a:pt x="9612" y="86583"/>
                </a:lnTo>
                <a:lnTo>
                  <a:pt x="9518" y="26198"/>
                </a:lnTo>
                <a:lnTo>
                  <a:pt x="9206" y="17151"/>
                </a:lnTo>
                <a:lnTo>
                  <a:pt x="9078" y="14010"/>
                </a:lnTo>
                <a:lnTo>
                  <a:pt x="18614" y="14010"/>
                </a:lnTo>
                <a:lnTo>
                  <a:pt x="8942" y="0"/>
                </a:lnTo>
                <a:close/>
              </a:path>
              <a:path w="67310" h="86994">
                <a:moveTo>
                  <a:pt x="18614" y="14010"/>
                </a:moveTo>
                <a:lnTo>
                  <a:pt x="9350" y="14010"/>
                </a:lnTo>
                <a:lnTo>
                  <a:pt x="10963" y="17151"/>
                </a:lnTo>
                <a:lnTo>
                  <a:pt x="12753" y="20261"/>
                </a:lnTo>
                <a:lnTo>
                  <a:pt x="14617" y="23454"/>
                </a:lnTo>
                <a:lnTo>
                  <a:pt x="16533" y="26637"/>
                </a:lnTo>
                <a:lnTo>
                  <a:pt x="18428" y="29569"/>
                </a:lnTo>
                <a:lnTo>
                  <a:pt x="20344" y="32302"/>
                </a:lnTo>
                <a:lnTo>
                  <a:pt x="58123" y="86583"/>
                </a:lnTo>
                <a:lnTo>
                  <a:pt x="67066" y="86583"/>
                </a:lnTo>
                <a:lnTo>
                  <a:pt x="67066" y="71327"/>
                </a:lnTo>
                <a:lnTo>
                  <a:pt x="57579" y="71327"/>
                </a:lnTo>
                <a:lnTo>
                  <a:pt x="56029" y="68751"/>
                </a:lnTo>
                <a:lnTo>
                  <a:pt x="54406" y="66196"/>
                </a:lnTo>
                <a:lnTo>
                  <a:pt x="52679" y="63662"/>
                </a:lnTo>
                <a:lnTo>
                  <a:pt x="50993" y="61066"/>
                </a:lnTo>
                <a:lnTo>
                  <a:pt x="47558" y="55935"/>
                </a:lnTo>
                <a:lnTo>
                  <a:pt x="18614" y="14010"/>
                </a:lnTo>
                <a:close/>
              </a:path>
              <a:path w="67310" h="86994">
                <a:moveTo>
                  <a:pt x="67066" y="0"/>
                </a:moveTo>
                <a:lnTo>
                  <a:pt x="57443" y="0"/>
                </a:lnTo>
                <a:lnTo>
                  <a:pt x="57507" y="61066"/>
                </a:lnTo>
                <a:lnTo>
                  <a:pt x="57629" y="66196"/>
                </a:lnTo>
                <a:lnTo>
                  <a:pt x="57724" y="68751"/>
                </a:lnTo>
                <a:lnTo>
                  <a:pt x="57851" y="71327"/>
                </a:lnTo>
                <a:lnTo>
                  <a:pt x="67066" y="71327"/>
                </a:lnTo>
                <a:lnTo>
                  <a:pt x="6706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1725184" y="2043787"/>
            <a:ext cx="65675" cy="85859"/>
          </a:xfrm>
          <a:custGeom>
            <a:avLst/>
            <a:gdLst/>
            <a:ahLst/>
            <a:cxnLst/>
            <a:rect l="l" t="t" r="r" b="b"/>
            <a:pathLst>
              <a:path w="66675" h="86994">
                <a:moveTo>
                  <a:pt x="37799" y="8271"/>
                </a:moveTo>
                <a:lnTo>
                  <a:pt x="27915" y="8271"/>
                </a:lnTo>
                <a:lnTo>
                  <a:pt x="27915" y="86583"/>
                </a:lnTo>
                <a:lnTo>
                  <a:pt x="37799" y="86583"/>
                </a:lnTo>
                <a:lnTo>
                  <a:pt x="37799" y="8271"/>
                </a:lnTo>
                <a:close/>
              </a:path>
              <a:path w="66675" h="86994">
                <a:moveTo>
                  <a:pt x="66228" y="0"/>
                </a:moveTo>
                <a:lnTo>
                  <a:pt x="0" y="0"/>
                </a:lnTo>
                <a:lnTo>
                  <a:pt x="0" y="8271"/>
                </a:lnTo>
                <a:lnTo>
                  <a:pt x="66228" y="8271"/>
                </a:lnTo>
                <a:lnTo>
                  <a:pt x="66228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1834400" y="2043808"/>
            <a:ext cx="0" cy="85859"/>
          </a:xfrm>
          <a:custGeom>
            <a:avLst/>
            <a:gdLst/>
            <a:ahLst/>
            <a:cxnLst/>
            <a:rect l="l" t="t" r="r" b="b"/>
            <a:pathLst>
              <a:path h="86994">
                <a:moveTo>
                  <a:pt x="0" y="0"/>
                </a:moveTo>
                <a:lnTo>
                  <a:pt x="0" y="86583"/>
                </a:lnTo>
              </a:path>
            </a:pathLst>
          </a:custGeom>
          <a:ln w="9926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1887895" y="2043787"/>
            <a:ext cx="66300" cy="85859"/>
          </a:xfrm>
          <a:custGeom>
            <a:avLst/>
            <a:gdLst/>
            <a:ahLst/>
            <a:cxnLst/>
            <a:rect l="l" t="t" r="r" b="b"/>
            <a:pathLst>
              <a:path w="67310" h="86994">
                <a:moveTo>
                  <a:pt x="8910" y="0"/>
                </a:moveTo>
                <a:lnTo>
                  <a:pt x="0" y="0"/>
                </a:lnTo>
                <a:lnTo>
                  <a:pt x="0" y="86583"/>
                </a:lnTo>
                <a:lnTo>
                  <a:pt x="9580" y="86583"/>
                </a:lnTo>
                <a:lnTo>
                  <a:pt x="9476" y="26198"/>
                </a:lnTo>
                <a:lnTo>
                  <a:pt x="9172" y="17151"/>
                </a:lnTo>
                <a:lnTo>
                  <a:pt x="9036" y="14010"/>
                </a:lnTo>
                <a:lnTo>
                  <a:pt x="18582" y="14010"/>
                </a:lnTo>
                <a:lnTo>
                  <a:pt x="8910" y="0"/>
                </a:lnTo>
                <a:close/>
              </a:path>
              <a:path w="67310" h="86994">
                <a:moveTo>
                  <a:pt x="18582" y="14010"/>
                </a:moveTo>
                <a:lnTo>
                  <a:pt x="9350" y="14010"/>
                </a:lnTo>
                <a:lnTo>
                  <a:pt x="11004" y="17151"/>
                </a:lnTo>
                <a:lnTo>
                  <a:pt x="12722" y="20261"/>
                </a:lnTo>
                <a:lnTo>
                  <a:pt x="16502" y="26637"/>
                </a:lnTo>
                <a:lnTo>
                  <a:pt x="18397" y="29569"/>
                </a:lnTo>
                <a:lnTo>
                  <a:pt x="20313" y="32302"/>
                </a:lnTo>
                <a:lnTo>
                  <a:pt x="58092" y="86583"/>
                </a:lnTo>
                <a:lnTo>
                  <a:pt x="67034" y="86583"/>
                </a:lnTo>
                <a:lnTo>
                  <a:pt x="67034" y="71327"/>
                </a:lnTo>
                <a:lnTo>
                  <a:pt x="57547" y="71327"/>
                </a:lnTo>
                <a:lnTo>
                  <a:pt x="55998" y="68751"/>
                </a:lnTo>
                <a:lnTo>
                  <a:pt x="54375" y="66196"/>
                </a:lnTo>
                <a:lnTo>
                  <a:pt x="49275" y="58500"/>
                </a:lnTo>
                <a:lnTo>
                  <a:pt x="47527" y="55935"/>
                </a:lnTo>
                <a:lnTo>
                  <a:pt x="18582" y="14010"/>
                </a:lnTo>
                <a:close/>
              </a:path>
              <a:path w="67310" h="86994">
                <a:moveTo>
                  <a:pt x="67034" y="0"/>
                </a:moveTo>
                <a:lnTo>
                  <a:pt x="57411" y="0"/>
                </a:lnTo>
                <a:lnTo>
                  <a:pt x="57449" y="58500"/>
                </a:lnTo>
                <a:lnTo>
                  <a:pt x="57547" y="64573"/>
                </a:lnTo>
                <a:lnTo>
                  <a:pt x="57685" y="68751"/>
                </a:lnTo>
                <a:lnTo>
                  <a:pt x="57788" y="71327"/>
                </a:lnTo>
                <a:lnTo>
                  <a:pt x="67034" y="71327"/>
                </a:lnTo>
                <a:lnTo>
                  <a:pt x="6703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1993305" y="2043792"/>
            <a:ext cx="75682" cy="85859"/>
          </a:xfrm>
          <a:custGeom>
            <a:avLst/>
            <a:gdLst/>
            <a:ahLst/>
            <a:cxnLst/>
            <a:rect l="l" t="t" r="r" b="b"/>
            <a:pathLst>
              <a:path w="76835" h="86994">
                <a:moveTo>
                  <a:pt x="43297" y="0"/>
                </a:moveTo>
                <a:lnTo>
                  <a:pt x="34093" y="0"/>
                </a:lnTo>
                <a:lnTo>
                  <a:pt x="0" y="86583"/>
                </a:lnTo>
                <a:lnTo>
                  <a:pt x="10292" y="86583"/>
                </a:lnTo>
                <a:lnTo>
                  <a:pt x="19810" y="61851"/>
                </a:lnTo>
                <a:lnTo>
                  <a:pt x="67247" y="61851"/>
                </a:lnTo>
                <a:lnTo>
                  <a:pt x="64162" y="53883"/>
                </a:lnTo>
                <a:lnTo>
                  <a:pt x="22543" y="53883"/>
                </a:lnTo>
                <a:lnTo>
                  <a:pt x="29705" y="35339"/>
                </a:lnTo>
                <a:lnTo>
                  <a:pt x="30512" y="33318"/>
                </a:lnTo>
                <a:lnTo>
                  <a:pt x="31224" y="31370"/>
                </a:lnTo>
                <a:lnTo>
                  <a:pt x="33349" y="25737"/>
                </a:lnTo>
                <a:lnTo>
                  <a:pt x="34061" y="23800"/>
                </a:lnTo>
                <a:lnTo>
                  <a:pt x="34700" y="21842"/>
                </a:lnTo>
                <a:lnTo>
                  <a:pt x="35433" y="19852"/>
                </a:lnTo>
                <a:lnTo>
                  <a:pt x="36155" y="17727"/>
                </a:lnTo>
                <a:lnTo>
                  <a:pt x="36888" y="15643"/>
                </a:lnTo>
                <a:lnTo>
                  <a:pt x="37632" y="13371"/>
                </a:lnTo>
                <a:lnTo>
                  <a:pt x="38344" y="10973"/>
                </a:lnTo>
                <a:lnTo>
                  <a:pt x="47546" y="10973"/>
                </a:lnTo>
                <a:lnTo>
                  <a:pt x="43297" y="0"/>
                </a:lnTo>
                <a:close/>
              </a:path>
              <a:path w="76835" h="86994">
                <a:moveTo>
                  <a:pt x="67247" y="61851"/>
                </a:moveTo>
                <a:lnTo>
                  <a:pt x="56909" y="61851"/>
                </a:lnTo>
                <a:lnTo>
                  <a:pt x="66364" y="86583"/>
                </a:lnTo>
                <a:lnTo>
                  <a:pt x="76824" y="86583"/>
                </a:lnTo>
                <a:lnTo>
                  <a:pt x="67247" y="61851"/>
                </a:lnTo>
                <a:close/>
              </a:path>
              <a:path w="76835" h="86994">
                <a:moveTo>
                  <a:pt x="47546" y="10973"/>
                </a:moveTo>
                <a:lnTo>
                  <a:pt x="38616" y="10973"/>
                </a:lnTo>
                <a:lnTo>
                  <a:pt x="40166" y="15873"/>
                </a:lnTo>
                <a:lnTo>
                  <a:pt x="43003" y="24418"/>
                </a:lnTo>
                <a:lnTo>
                  <a:pt x="44417" y="28459"/>
                </a:lnTo>
                <a:lnTo>
                  <a:pt x="45736" y="32114"/>
                </a:lnTo>
                <a:lnTo>
                  <a:pt x="46982" y="35339"/>
                </a:lnTo>
                <a:lnTo>
                  <a:pt x="53904" y="53883"/>
                </a:lnTo>
                <a:lnTo>
                  <a:pt x="64162" y="53883"/>
                </a:lnTo>
                <a:lnTo>
                  <a:pt x="47546" y="10973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 txBox="1">
            <a:spLocks noGrp="1"/>
          </p:cNvSpPr>
          <p:nvPr>
            <p:ph type="body" idx="1"/>
          </p:nvPr>
        </p:nvSpPr>
        <p:spPr>
          <a:xfrm>
            <a:off x="672417" y="3324703"/>
            <a:ext cx="18460803" cy="6772276"/>
          </a:xfrm>
          <a:prstGeom prst="rect">
            <a:avLst/>
          </a:prstGeom>
          <a:solidFill>
            <a:schemeClr val="bg1">
              <a:alpha val="75000"/>
            </a:schemeClr>
          </a:solidFill>
        </p:spPr>
        <p:txBody>
          <a:bodyPr vert="horz" wrap="square" lIns="720000" tIns="360000" rIns="720000" bIns="360000" rtlCol="0">
            <a:spAutoFit/>
          </a:bodyPr>
          <a:lstStyle/>
          <a:p>
            <a:pPr marL="595189" marR="5007" algn="ctr">
              <a:spcBef>
                <a:spcPts val="99"/>
              </a:spcBef>
            </a:pPr>
            <a:r>
              <a:rPr lang="es-ES" sz="4800" b="1" spc="-5" dirty="0" smtClean="0">
                <a:solidFill>
                  <a:srgbClr val="C00000"/>
                </a:solidFill>
                <a:latin typeface="Roboto Medium" pitchFamily="2" charset="0"/>
                <a:ea typeface="Roboto Medium" pitchFamily="2" charset="0"/>
              </a:rPr>
              <a:t>Datos codificados</a:t>
            </a:r>
            <a:r>
              <a:rPr lang="es-ES" sz="4800" spc="-5" dirty="0" smtClean="0">
                <a:solidFill>
                  <a:srgbClr val="C00000"/>
                </a:solidFill>
                <a:latin typeface="Roboto Medium" pitchFamily="2" charset="0"/>
                <a:ea typeface="Roboto Medium" pitchFamily="2" charset="0"/>
              </a:rPr>
              <a:t>: </a:t>
            </a:r>
          </a:p>
          <a:p>
            <a:pPr marL="595189" marR="5007" algn="ctr">
              <a:spcBef>
                <a:spcPts val="99"/>
              </a:spcBef>
            </a:pPr>
            <a:endParaRPr lang="es-ES" sz="2000" spc="-5" dirty="0" smtClean="0">
              <a:solidFill>
                <a:schemeClr val="tx1"/>
              </a:solidFill>
              <a:latin typeface="Roboto Medium" pitchFamily="2" charset="0"/>
              <a:ea typeface="Roboto Medium" pitchFamily="2" charset="0"/>
            </a:endParaRPr>
          </a:p>
          <a:p>
            <a:r>
              <a:rPr lang="es-ES" sz="3600" b="1" dirty="0" smtClean="0">
                <a:solidFill>
                  <a:schemeClr val="tx1"/>
                </a:solidFill>
                <a:latin typeface="Roboto Medium" pitchFamily="2" charset="0"/>
                <a:ea typeface="Roboto Medium" pitchFamily="2" charset="0"/>
              </a:rPr>
              <a:t>Cabecera</a:t>
            </a:r>
            <a:r>
              <a:rPr lang="es-ES" sz="3600" b="1" dirty="0">
                <a:solidFill>
                  <a:schemeClr val="tx1"/>
                </a:solidFill>
                <a:latin typeface="Roboto Medium" pitchFamily="2" charset="0"/>
                <a:ea typeface="Roboto Medium" pitchFamily="2" charset="0"/>
              </a:rPr>
              <a:t>: </a:t>
            </a:r>
            <a:endParaRPr lang="es-ES" sz="3600" b="1" dirty="0" smtClean="0">
              <a:solidFill>
                <a:schemeClr val="tx1"/>
              </a:solidFill>
              <a:latin typeface="Roboto Medium" pitchFamily="2" charset="0"/>
              <a:ea typeface="Roboto Medium" pitchFamily="2" charset="0"/>
            </a:endParaRPr>
          </a:p>
          <a:p>
            <a:r>
              <a:rPr lang="es-ES" sz="3600" dirty="0" smtClean="0">
                <a:solidFill>
                  <a:schemeClr val="tx1"/>
                </a:solidFill>
                <a:latin typeface="Roboto Medium" pitchFamily="2" charset="0"/>
                <a:ea typeface="Roboto Medium" pitchFamily="2" charset="0"/>
              </a:rPr>
              <a:t>Tipo </a:t>
            </a:r>
            <a:r>
              <a:rPr lang="es-ES" sz="3600" dirty="0">
                <a:solidFill>
                  <a:schemeClr val="tx1"/>
                </a:solidFill>
                <a:latin typeface="Roboto Medium" pitchFamily="2" charset="0"/>
                <a:ea typeface="Roboto Medium" pitchFamily="2" charset="0"/>
              </a:rPr>
              <a:t>de registro: </a:t>
            </a:r>
            <a:r>
              <a:rPr lang="es-ES" sz="3600" b="1" dirty="0">
                <a:solidFill>
                  <a:srgbClr val="0000FF"/>
                </a:solidFill>
                <a:latin typeface="Roboto Medium" pitchFamily="2" charset="0"/>
                <a:ea typeface="Roboto Medium" pitchFamily="2" charset="0"/>
              </a:rPr>
              <a:t>r</a:t>
            </a:r>
            <a:r>
              <a:rPr lang="es-ES" sz="3600" dirty="0">
                <a:solidFill>
                  <a:srgbClr val="0000FF"/>
                </a:solidFill>
                <a:latin typeface="Roboto Medium" pitchFamily="2" charset="0"/>
                <a:ea typeface="Roboto Medium" pitchFamily="2" charset="0"/>
              </a:rPr>
              <a:t> </a:t>
            </a:r>
            <a:r>
              <a:rPr lang="es-ES" sz="3600" dirty="0">
                <a:solidFill>
                  <a:schemeClr val="tx1"/>
                </a:solidFill>
                <a:latin typeface="Roboto Medium" pitchFamily="2" charset="0"/>
                <a:ea typeface="Roboto Medium" pitchFamily="2" charset="0"/>
              </a:rPr>
              <a:t>(</a:t>
            </a:r>
            <a:r>
              <a:rPr lang="es-ES" sz="3600" dirty="0" smtClean="0">
                <a:solidFill>
                  <a:schemeClr val="tx1"/>
                </a:solidFill>
                <a:latin typeface="Roboto Medium" pitchFamily="2" charset="0"/>
                <a:ea typeface="Roboto Medium" pitchFamily="2" charset="0"/>
              </a:rPr>
              <a:t>artefacto </a:t>
            </a:r>
            <a:r>
              <a:rPr lang="es-ES" sz="3600" dirty="0">
                <a:solidFill>
                  <a:schemeClr val="tx1"/>
                </a:solidFill>
                <a:latin typeface="Roboto Medium" pitchFamily="2" charset="0"/>
                <a:ea typeface="Roboto Medium" pitchFamily="2" charset="0"/>
              </a:rPr>
              <a:t>tridimensional u objeto </a:t>
            </a:r>
            <a:r>
              <a:rPr lang="es-ES" sz="3600" dirty="0" smtClean="0">
                <a:solidFill>
                  <a:schemeClr val="tx1"/>
                </a:solidFill>
                <a:latin typeface="Roboto Medium" pitchFamily="2" charset="0"/>
                <a:ea typeface="Roboto Medium" pitchFamily="2" charset="0"/>
              </a:rPr>
              <a:t>natural).</a:t>
            </a:r>
          </a:p>
          <a:p>
            <a:r>
              <a:rPr lang="es-ES" sz="3600" dirty="0" smtClean="0">
                <a:solidFill>
                  <a:schemeClr val="tx1"/>
                </a:solidFill>
                <a:latin typeface="Roboto Medium" pitchFamily="2" charset="0"/>
                <a:ea typeface="Roboto Medium" pitchFamily="2" charset="0"/>
              </a:rPr>
              <a:t>Nivel </a:t>
            </a:r>
            <a:r>
              <a:rPr lang="es-ES" sz="3600" dirty="0">
                <a:solidFill>
                  <a:schemeClr val="tx1"/>
                </a:solidFill>
                <a:latin typeface="Roboto Medium" pitchFamily="2" charset="0"/>
                <a:ea typeface="Roboto Medium" pitchFamily="2" charset="0"/>
              </a:rPr>
              <a:t>bibliográfico: </a:t>
            </a:r>
            <a:r>
              <a:rPr lang="es-ES" sz="3600" b="1" dirty="0" smtClean="0">
                <a:solidFill>
                  <a:srgbClr val="0000FF"/>
                </a:solidFill>
                <a:latin typeface="Roboto Medium" pitchFamily="2" charset="0"/>
                <a:ea typeface="Roboto Medium" pitchFamily="2" charset="0"/>
              </a:rPr>
              <a:t>c</a:t>
            </a:r>
            <a:r>
              <a:rPr lang="es-ES" sz="3600" dirty="0" smtClean="0">
                <a:solidFill>
                  <a:schemeClr val="tx1"/>
                </a:solidFill>
                <a:latin typeface="Roboto Medium" pitchFamily="2" charset="0"/>
                <a:ea typeface="Roboto Medium" pitchFamily="2" charset="0"/>
              </a:rPr>
              <a:t> (colección).</a:t>
            </a:r>
          </a:p>
          <a:p>
            <a:endParaRPr lang="es-ES" sz="3600" dirty="0">
              <a:solidFill>
                <a:schemeClr val="tx1"/>
              </a:solidFill>
              <a:latin typeface="Roboto Medium" pitchFamily="2" charset="0"/>
              <a:ea typeface="Roboto Medium" pitchFamily="2" charset="0"/>
            </a:endParaRPr>
          </a:p>
          <a:p>
            <a:r>
              <a:rPr lang="es-ES" sz="3600" b="1" dirty="0" smtClean="0">
                <a:solidFill>
                  <a:schemeClr val="tx1"/>
                </a:solidFill>
                <a:latin typeface="Roboto Medium" pitchFamily="2" charset="0"/>
                <a:ea typeface="Roboto Medium" pitchFamily="2" charset="0"/>
              </a:rPr>
              <a:t>008</a:t>
            </a:r>
            <a:r>
              <a:rPr lang="es-ES" sz="3600" b="1" dirty="0">
                <a:solidFill>
                  <a:schemeClr val="tx1"/>
                </a:solidFill>
                <a:latin typeface="Roboto Medium" pitchFamily="2" charset="0"/>
                <a:ea typeface="Roboto Medium" pitchFamily="2" charset="0"/>
              </a:rPr>
              <a:t>:</a:t>
            </a:r>
            <a:r>
              <a:rPr lang="es-ES" sz="3600" dirty="0">
                <a:solidFill>
                  <a:schemeClr val="tx1"/>
                </a:solidFill>
                <a:latin typeface="Roboto Medium" pitchFamily="2" charset="0"/>
                <a:ea typeface="Roboto Medium" pitchFamily="2" charset="0"/>
              </a:rPr>
              <a:t> </a:t>
            </a:r>
          </a:p>
          <a:p>
            <a:pPr lvl="0"/>
            <a:r>
              <a:rPr lang="es-ES" sz="3600" dirty="0">
                <a:solidFill>
                  <a:schemeClr val="tx1"/>
                </a:solidFill>
                <a:latin typeface="Roboto Medium" pitchFamily="2" charset="0"/>
                <a:ea typeface="Roboto Medium" pitchFamily="2" charset="0"/>
              </a:rPr>
              <a:t>Tipo de material: </a:t>
            </a:r>
            <a:r>
              <a:rPr lang="es-ES" sz="3600" b="1" dirty="0" smtClean="0">
                <a:solidFill>
                  <a:srgbClr val="0000FF"/>
                </a:solidFill>
                <a:latin typeface="Roboto Medium" pitchFamily="2" charset="0"/>
                <a:ea typeface="Roboto Medium" pitchFamily="2" charset="0"/>
              </a:rPr>
              <a:t>VM</a:t>
            </a:r>
            <a:r>
              <a:rPr lang="es-ES" sz="3600" dirty="0">
                <a:solidFill>
                  <a:schemeClr val="tx1"/>
                </a:solidFill>
                <a:latin typeface="Roboto Medium" pitchFamily="2" charset="0"/>
                <a:ea typeface="Roboto Medium" pitchFamily="2" charset="0"/>
              </a:rPr>
              <a:t> </a:t>
            </a:r>
            <a:r>
              <a:rPr lang="es-ES" sz="3600" dirty="0" smtClean="0">
                <a:solidFill>
                  <a:schemeClr val="tx1"/>
                </a:solidFill>
                <a:latin typeface="Roboto Medium" pitchFamily="2" charset="0"/>
                <a:ea typeface="Roboto Medium" pitchFamily="2" charset="0"/>
              </a:rPr>
              <a:t>(materiales visuales)</a:t>
            </a:r>
            <a:endParaRPr lang="es-ES" sz="3600" dirty="0">
              <a:solidFill>
                <a:schemeClr val="tx1"/>
              </a:solidFill>
              <a:latin typeface="Roboto Medium" pitchFamily="2" charset="0"/>
              <a:ea typeface="Roboto Medium" pitchFamily="2" charset="0"/>
            </a:endParaRPr>
          </a:p>
          <a:p>
            <a:pPr lvl="0"/>
            <a:r>
              <a:rPr lang="es-ES" sz="3600" dirty="0">
                <a:solidFill>
                  <a:schemeClr val="tx1"/>
                </a:solidFill>
                <a:latin typeface="Roboto Medium" pitchFamily="2" charset="0"/>
                <a:ea typeface="Roboto Medium" pitchFamily="2" charset="0"/>
              </a:rPr>
              <a:t>Tipo de fecha, estado de publicación: </a:t>
            </a:r>
            <a:r>
              <a:rPr lang="es-ES" sz="3600" b="1" dirty="0" smtClean="0">
                <a:solidFill>
                  <a:srgbClr val="0000FF"/>
                </a:solidFill>
                <a:latin typeface="Roboto Medium" pitchFamily="2" charset="0"/>
                <a:ea typeface="Roboto Medium" pitchFamily="2" charset="0"/>
              </a:rPr>
              <a:t>b</a:t>
            </a:r>
            <a:r>
              <a:rPr lang="es-ES" sz="3600" dirty="0">
                <a:solidFill>
                  <a:schemeClr val="tx1"/>
                </a:solidFill>
                <a:latin typeface="Roboto Medium" pitchFamily="2" charset="0"/>
                <a:ea typeface="Roboto Medium" pitchFamily="2" charset="0"/>
              </a:rPr>
              <a:t> </a:t>
            </a:r>
            <a:r>
              <a:rPr lang="es-ES" sz="3600" dirty="0" smtClean="0">
                <a:solidFill>
                  <a:schemeClr val="tx1"/>
                </a:solidFill>
                <a:latin typeface="Roboto Medium" pitchFamily="2" charset="0"/>
                <a:ea typeface="Roboto Medium" pitchFamily="2" charset="0"/>
              </a:rPr>
              <a:t>(fecha </a:t>
            </a:r>
            <a:r>
              <a:rPr lang="es-ES" sz="3600" dirty="0">
                <a:solidFill>
                  <a:schemeClr val="tx1"/>
                </a:solidFill>
                <a:latin typeface="Roboto Medium" pitchFamily="2" charset="0"/>
                <a:ea typeface="Roboto Medium" pitchFamily="2" charset="0"/>
              </a:rPr>
              <a:t>no provista, fecha </a:t>
            </a:r>
            <a:r>
              <a:rPr lang="es-ES" sz="3600" dirty="0" smtClean="0">
                <a:solidFill>
                  <a:schemeClr val="tx1"/>
                </a:solidFill>
                <a:latin typeface="Roboto Medium" pitchFamily="2" charset="0"/>
                <a:ea typeface="Roboto Medium" pitchFamily="2" charset="0"/>
              </a:rPr>
              <a:t>vinculada).</a:t>
            </a:r>
            <a:endParaRPr lang="es-ES" sz="3600" dirty="0">
              <a:solidFill>
                <a:schemeClr val="tx1"/>
              </a:solidFill>
              <a:latin typeface="Roboto Medium" pitchFamily="2" charset="0"/>
              <a:ea typeface="Roboto Medium" pitchFamily="2" charset="0"/>
            </a:endParaRPr>
          </a:p>
          <a:p>
            <a:pPr lvl="0"/>
            <a:r>
              <a:rPr lang="es-ES" sz="3600" dirty="0">
                <a:solidFill>
                  <a:schemeClr val="tx1"/>
                </a:solidFill>
                <a:latin typeface="Roboto Medium" pitchFamily="2" charset="0"/>
                <a:ea typeface="Roboto Medium" pitchFamily="2" charset="0"/>
              </a:rPr>
              <a:t>Fecha 1: </a:t>
            </a:r>
            <a:r>
              <a:rPr lang="es-ES" sz="3600" dirty="0" smtClean="0">
                <a:solidFill>
                  <a:schemeClr val="tx1"/>
                </a:solidFill>
                <a:latin typeface="Roboto Medium" pitchFamily="2" charset="0"/>
                <a:ea typeface="Roboto Medium" pitchFamily="2" charset="0"/>
              </a:rPr>
              <a:t>año </a:t>
            </a:r>
            <a:r>
              <a:rPr lang="es-ES" sz="3600" dirty="0">
                <a:solidFill>
                  <a:schemeClr val="tx1"/>
                </a:solidFill>
                <a:latin typeface="Roboto Medium" pitchFamily="2" charset="0"/>
                <a:ea typeface="Roboto Medium" pitchFamily="2" charset="0"/>
              </a:rPr>
              <a:t>de catalogación si no se puede obtener el año de cosecha o envasado de las </a:t>
            </a:r>
            <a:r>
              <a:rPr lang="es-ES" sz="3600" dirty="0" smtClean="0">
                <a:solidFill>
                  <a:schemeClr val="tx1"/>
                </a:solidFill>
                <a:latin typeface="Roboto Medium" pitchFamily="2" charset="0"/>
                <a:ea typeface="Roboto Medium" pitchFamily="2" charset="0"/>
              </a:rPr>
              <a:t>semillas.</a:t>
            </a:r>
            <a:endParaRPr lang="es-ES" sz="3600" dirty="0">
              <a:solidFill>
                <a:schemeClr val="tx1"/>
              </a:solidFill>
              <a:latin typeface="Roboto Medium" pitchFamily="2" charset="0"/>
              <a:ea typeface="Roboto Medium" pitchFamily="2" charset="0"/>
            </a:endParaRPr>
          </a:p>
          <a:p>
            <a:pPr lvl="0"/>
            <a:r>
              <a:rPr lang="es-ES" sz="3600" dirty="0">
                <a:solidFill>
                  <a:schemeClr val="tx1"/>
                </a:solidFill>
                <a:latin typeface="Roboto Medium" pitchFamily="2" charset="0"/>
                <a:ea typeface="Roboto Medium" pitchFamily="2" charset="0"/>
              </a:rPr>
              <a:t>Forma del ítem: </a:t>
            </a:r>
            <a:r>
              <a:rPr lang="es-ES" sz="3600" b="1" dirty="0" smtClean="0">
                <a:solidFill>
                  <a:srgbClr val="0000FF"/>
                </a:solidFill>
                <a:latin typeface="Roboto Medium" pitchFamily="2" charset="0"/>
                <a:ea typeface="Roboto Medium" pitchFamily="2" charset="0"/>
              </a:rPr>
              <a:t>#</a:t>
            </a:r>
            <a:r>
              <a:rPr lang="es-ES" sz="3600" dirty="0">
                <a:solidFill>
                  <a:schemeClr val="tx1"/>
                </a:solidFill>
                <a:latin typeface="Roboto Medium" pitchFamily="2" charset="0"/>
                <a:ea typeface="Roboto Medium" pitchFamily="2" charset="0"/>
              </a:rPr>
              <a:t> </a:t>
            </a:r>
            <a:r>
              <a:rPr lang="es-ES" sz="3600" dirty="0" smtClean="0">
                <a:solidFill>
                  <a:schemeClr val="tx1"/>
                </a:solidFill>
                <a:latin typeface="Roboto Medium" pitchFamily="2" charset="0"/>
                <a:ea typeface="Roboto Medium" pitchFamily="2" charset="0"/>
              </a:rPr>
              <a:t>(ninguno </a:t>
            </a:r>
            <a:r>
              <a:rPr lang="es-ES" sz="3600" dirty="0">
                <a:solidFill>
                  <a:schemeClr val="tx1"/>
                </a:solidFill>
                <a:latin typeface="Roboto Medium" pitchFamily="2" charset="0"/>
                <a:ea typeface="Roboto Medium" pitchFamily="2" charset="0"/>
              </a:rPr>
              <a:t>de los </a:t>
            </a:r>
            <a:r>
              <a:rPr lang="es-ES" sz="3600" dirty="0" smtClean="0">
                <a:solidFill>
                  <a:schemeClr val="tx1"/>
                </a:solidFill>
                <a:latin typeface="Roboto Medium" pitchFamily="2" charset="0"/>
                <a:ea typeface="Roboto Medium" pitchFamily="2" charset="0"/>
              </a:rPr>
              <a:t>siguientes).</a:t>
            </a:r>
            <a:endParaRPr lang="es-ES" sz="3600" dirty="0">
              <a:solidFill>
                <a:schemeClr val="tx1"/>
              </a:solidFill>
              <a:latin typeface="Roboto Medium" pitchFamily="2" charset="0"/>
              <a:ea typeface="Roboto Medium" pitchFamily="2" charset="0"/>
            </a:endParaRPr>
          </a:p>
        </p:txBody>
      </p:sp>
      <p:sp>
        <p:nvSpPr>
          <p:cNvPr id="28" name="27 CuadroTexto"/>
          <p:cNvSpPr txBox="1"/>
          <p:nvPr/>
        </p:nvSpPr>
        <p:spPr>
          <a:xfrm>
            <a:off x="2967037" y="1222864"/>
            <a:ext cx="16078200" cy="1150268"/>
          </a:xfrm>
          <a:prstGeom prst="rect">
            <a:avLst/>
          </a:prstGeom>
          <a:noFill/>
        </p:spPr>
        <p:txBody>
          <a:bodyPr wrap="square" lIns="90123" tIns="45062" rIns="90123" bIns="45062" rtlCol="0">
            <a:spAutoFit/>
          </a:bodyPr>
          <a:lstStyle/>
          <a:p>
            <a:pPr marL="12517">
              <a:spcBef>
                <a:spcPts val="112"/>
              </a:spcBef>
            </a:pPr>
            <a:r>
              <a:rPr lang="es-ES" sz="4000" dirty="0">
                <a:solidFill>
                  <a:srgbClr val="FFFFFF"/>
                </a:solidFill>
                <a:latin typeface="Roboto Condensed"/>
                <a:cs typeface="Roboto Condensed"/>
              </a:rPr>
              <a:t>Dilemas de formatos y normas para catalogar semillas agroecológicas</a:t>
            </a:r>
          </a:p>
          <a:p>
            <a:pPr marL="12517">
              <a:spcBef>
                <a:spcPts val="112"/>
              </a:spcBef>
            </a:pPr>
            <a:endParaRPr lang="es-ES" sz="2800" dirty="0">
              <a:solidFill>
                <a:srgbClr val="FFFFFF"/>
              </a:solidFill>
              <a:latin typeface="Roboto Condensed"/>
              <a:cs typeface="Roboto Condensed"/>
            </a:endParaRPr>
          </a:p>
        </p:txBody>
      </p:sp>
    </p:spTree>
    <p:extLst>
      <p:ext uri="{BB962C8B-B14F-4D97-AF65-F5344CB8AC3E}">
        <p14:creationId xmlns:p14="http://schemas.microsoft.com/office/powerpoint/2010/main" val="512982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25 Imagen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052"/>
          <a:stretch/>
        </p:blipFill>
        <p:spPr>
          <a:xfrm>
            <a:off x="-1" y="0"/>
            <a:ext cx="19802475" cy="11160000"/>
          </a:xfrm>
          <a:prstGeom prst="rect">
            <a:avLst/>
          </a:prstGeom>
        </p:spPr>
      </p:pic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811021" y="695429"/>
            <a:ext cx="16276087" cy="2001643"/>
          </a:xfrm>
          <a:prstGeom prst="rect">
            <a:avLst/>
          </a:prstGeom>
          <a:solidFill>
            <a:schemeClr val="tx1">
              <a:lumMod val="85000"/>
              <a:lumOff val="15000"/>
              <a:alpha val="79000"/>
            </a:schemeClr>
          </a:solidFill>
        </p:spPr>
        <p:txBody>
          <a:bodyPr vert="horz" wrap="square" lIns="0" tIns="597692" rIns="0" bIns="0" rtlCol="0">
            <a:spAutoFit/>
          </a:bodyPr>
          <a:lstStyle/>
          <a:p>
            <a:pPr marL="549502">
              <a:spcBef>
                <a:spcPts val="4706"/>
              </a:spcBef>
            </a:pPr>
            <a:r>
              <a:rPr lang="es-ES" spc="-5" dirty="0"/>
              <a:t/>
            </a:r>
            <a:br>
              <a:rPr lang="es-ES" spc="-5" dirty="0"/>
            </a:br>
            <a:endParaRPr spc="-5" dirty="0"/>
          </a:p>
        </p:txBody>
      </p:sp>
      <p:sp>
        <p:nvSpPr>
          <p:cNvPr id="3" name="object 3"/>
          <p:cNvSpPr/>
          <p:nvPr/>
        </p:nvSpPr>
        <p:spPr>
          <a:xfrm>
            <a:off x="672420" y="519034"/>
            <a:ext cx="2098428" cy="2354434"/>
          </a:xfrm>
          <a:custGeom>
            <a:avLst/>
            <a:gdLst/>
            <a:ahLst/>
            <a:cxnLst/>
            <a:rect l="l" t="t" r="r" b="b"/>
            <a:pathLst>
              <a:path w="1958975" h="1958339">
                <a:moveTo>
                  <a:pt x="1958422" y="1958160"/>
                </a:moveTo>
                <a:lnTo>
                  <a:pt x="0" y="1958160"/>
                </a:lnTo>
                <a:lnTo>
                  <a:pt x="0" y="0"/>
                </a:lnTo>
                <a:lnTo>
                  <a:pt x="1958422" y="0"/>
                </a:lnTo>
                <a:lnTo>
                  <a:pt x="1958422" y="1958160"/>
                </a:lnTo>
                <a:close/>
              </a:path>
            </a:pathLst>
          </a:custGeom>
          <a:solidFill>
            <a:srgbClr val="142E4E">
              <a:alpha val="85000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205427" y="841480"/>
            <a:ext cx="862418" cy="79056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224337" y="1894506"/>
            <a:ext cx="0" cy="60164"/>
          </a:xfrm>
          <a:custGeom>
            <a:avLst/>
            <a:gdLst/>
            <a:ahLst/>
            <a:cxnLst/>
            <a:rect l="l" t="t" r="r" b="b"/>
            <a:pathLst>
              <a:path h="60960">
                <a:moveTo>
                  <a:pt x="0" y="0"/>
                </a:moveTo>
                <a:lnTo>
                  <a:pt x="0" y="60959"/>
                </a:lnTo>
              </a:path>
            </a:pathLst>
          </a:custGeom>
          <a:ln w="3837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205439" y="1880093"/>
            <a:ext cx="96948" cy="0"/>
          </a:xfrm>
          <a:custGeom>
            <a:avLst/>
            <a:gdLst/>
            <a:ahLst/>
            <a:cxnLst/>
            <a:rect l="l" t="t" r="r" b="b"/>
            <a:pathLst>
              <a:path w="98425">
                <a:moveTo>
                  <a:pt x="0" y="0"/>
                </a:moveTo>
                <a:lnTo>
                  <a:pt x="98059" y="0"/>
                </a:lnTo>
              </a:path>
            </a:pathLst>
          </a:custGeom>
          <a:ln w="2921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205440" y="1846249"/>
            <a:ext cx="38154" cy="0"/>
          </a:xfrm>
          <a:custGeom>
            <a:avLst/>
            <a:gdLst/>
            <a:ahLst/>
            <a:cxnLst/>
            <a:rect l="l" t="t" r="r" b="b"/>
            <a:pathLst>
              <a:path w="38734">
                <a:moveTo>
                  <a:pt x="0" y="0"/>
                </a:moveTo>
                <a:lnTo>
                  <a:pt x="38375" y="0"/>
                </a:lnTo>
              </a:path>
            </a:pathLst>
          </a:custGeom>
          <a:ln w="3937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205440" y="1812407"/>
            <a:ext cx="102577" cy="0"/>
          </a:xfrm>
          <a:custGeom>
            <a:avLst/>
            <a:gdLst/>
            <a:ahLst/>
            <a:cxnLst/>
            <a:rect l="l" t="t" r="r" b="b"/>
            <a:pathLst>
              <a:path w="104140">
                <a:moveTo>
                  <a:pt x="0" y="0"/>
                </a:moveTo>
                <a:lnTo>
                  <a:pt x="103651" y="0"/>
                </a:lnTo>
              </a:path>
            </a:pathLst>
          </a:custGeom>
          <a:ln w="2920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340139" y="1940256"/>
            <a:ext cx="92571" cy="0"/>
          </a:xfrm>
          <a:custGeom>
            <a:avLst/>
            <a:gdLst/>
            <a:ahLst/>
            <a:cxnLst/>
            <a:rect l="l" t="t" r="r" b="b"/>
            <a:pathLst>
              <a:path w="93980">
                <a:moveTo>
                  <a:pt x="0" y="0"/>
                </a:moveTo>
                <a:lnTo>
                  <a:pt x="93871" y="0"/>
                </a:lnTo>
              </a:path>
            </a:pathLst>
          </a:custGeom>
          <a:ln w="2920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1359072" y="1797998"/>
            <a:ext cx="0" cy="127848"/>
          </a:xfrm>
          <a:custGeom>
            <a:avLst/>
            <a:gdLst/>
            <a:ahLst/>
            <a:cxnLst/>
            <a:rect l="l" t="t" r="r" b="b"/>
            <a:pathLst>
              <a:path h="129539">
                <a:moveTo>
                  <a:pt x="0" y="0"/>
                </a:moveTo>
                <a:lnTo>
                  <a:pt x="0" y="129540"/>
                </a:lnTo>
              </a:path>
            </a:pathLst>
          </a:custGeom>
          <a:ln w="3844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1451333" y="1797984"/>
            <a:ext cx="154492" cy="157304"/>
          </a:xfrm>
          <a:custGeom>
            <a:avLst/>
            <a:gdLst/>
            <a:ahLst/>
            <a:cxnLst/>
            <a:rect l="l" t="t" r="r" b="b"/>
            <a:pathLst>
              <a:path w="156844" h="159385">
                <a:moveTo>
                  <a:pt x="98834" y="0"/>
                </a:moveTo>
                <a:lnTo>
                  <a:pt x="57851" y="0"/>
                </a:lnTo>
                <a:lnTo>
                  <a:pt x="0" y="159293"/>
                </a:lnTo>
                <a:lnTo>
                  <a:pt x="40166" y="159293"/>
                </a:lnTo>
                <a:lnTo>
                  <a:pt x="51035" y="125158"/>
                </a:lnTo>
                <a:lnTo>
                  <a:pt x="143919" y="125158"/>
                </a:lnTo>
                <a:lnTo>
                  <a:pt x="133901" y="97347"/>
                </a:lnTo>
                <a:lnTo>
                  <a:pt x="59369" y="97347"/>
                </a:lnTo>
                <a:lnTo>
                  <a:pt x="65484" y="78144"/>
                </a:lnTo>
                <a:lnTo>
                  <a:pt x="67505" y="71526"/>
                </a:lnTo>
                <a:lnTo>
                  <a:pt x="69610" y="64814"/>
                </a:lnTo>
                <a:lnTo>
                  <a:pt x="71798" y="57924"/>
                </a:lnTo>
                <a:lnTo>
                  <a:pt x="73955" y="51003"/>
                </a:lnTo>
                <a:lnTo>
                  <a:pt x="75882" y="44595"/>
                </a:lnTo>
                <a:lnTo>
                  <a:pt x="77568" y="38679"/>
                </a:lnTo>
                <a:lnTo>
                  <a:pt x="112767" y="38679"/>
                </a:lnTo>
                <a:lnTo>
                  <a:pt x="98834" y="0"/>
                </a:lnTo>
                <a:close/>
              </a:path>
              <a:path w="156844" h="159385">
                <a:moveTo>
                  <a:pt x="143919" y="125158"/>
                </a:moveTo>
                <a:lnTo>
                  <a:pt x="104635" y="125158"/>
                </a:lnTo>
                <a:lnTo>
                  <a:pt x="115535" y="159293"/>
                </a:lnTo>
                <a:lnTo>
                  <a:pt x="156215" y="159293"/>
                </a:lnTo>
                <a:lnTo>
                  <a:pt x="143919" y="125158"/>
                </a:lnTo>
                <a:close/>
              </a:path>
              <a:path w="156844" h="159385">
                <a:moveTo>
                  <a:pt x="112767" y="38679"/>
                </a:moveTo>
                <a:lnTo>
                  <a:pt x="78070" y="38679"/>
                </a:lnTo>
                <a:lnTo>
                  <a:pt x="79631" y="44595"/>
                </a:lnTo>
                <a:lnTo>
                  <a:pt x="81411" y="51076"/>
                </a:lnTo>
                <a:lnTo>
                  <a:pt x="85672" y="65254"/>
                </a:lnTo>
                <a:lnTo>
                  <a:pt x="87725" y="71893"/>
                </a:lnTo>
                <a:lnTo>
                  <a:pt x="89745" y="78144"/>
                </a:lnTo>
                <a:lnTo>
                  <a:pt x="95829" y="97347"/>
                </a:lnTo>
                <a:lnTo>
                  <a:pt x="133901" y="97347"/>
                </a:lnTo>
                <a:lnTo>
                  <a:pt x="112767" y="3867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1612523" y="1794977"/>
            <a:ext cx="127596" cy="163571"/>
          </a:xfrm>
          <a:custGeom>
            <a:avLst/>
            <a:gdLst/>
            <a:ahLst/>
            <a:cxnLst/>
            <a:rect l="l" t="t" r="r" b="b"/>
            <a:pathLst>
              <a:path w="129539" h="165735">
                <a:moveTo>
                  <a:pt x="85191" y="0"/>
                </a:moveTo>
                <a:lnTo>
                  <a:pt x="42091" y="9229"/>
                </a:lnTo>
                <a:lnTo>
                  <a:pt x="13138" y="34544"/>
                </a:lnTo>
                <a:lnTo>
                  <a:pt x="372" y="73422"/>
                </a:lnTo>
                <a:lnTo>
                  <a:pt x="0" y="82458"/>
                </a:lnTo>
                <a:lnTo>
                  <a:pt x="386" y="91701"/>
                </a:lnTo>
                <a:lnTo>
                  <a:pt x="13608" y="130862"/>
                </a:lnTo>
                <a:lnTo>
                  <a:pt x="42749" y="156076"/>
                </a:lnTo>
                <a:lnTo>
                  <a:pt x="84688" y="165136"/>
                </a:lnTo>
                <a:lnTo>
                  <a:pt x="92589" y="164946"/>
                </a:lnTo>
                <a:lnTo>
                  <a:pt x="128666" y="156058"/>
                </a:lnTo>
                <a:lnTo>
                  <a:pt x="123089" y="135796"/>
                </a:lnTo>
                <a:lnTo>
                  <a:pt x="81788" y="135796"/>
                </a:lnTo>
                <a:lnTo>
                  <a:pt x="75474" y="134707"/>
                </a:lnTo>
                <a:lnTo>
                  <a:pt x="41684" y="98970"/>
                </a:lnTo>
                <a:lnTo>
                  <a:pt x="40438" y="72573"/>
                </a:lnTo>
                <a:lnTo>
                  <a:pt x="41726" y="64448"/>
                </a:lnTo>
                <a:lnTo>
                  <a:pt x="70039" y="32271"/>
                </a:lnTo>
                <a:lnTo>
                  <a:pt x="75945" y="30313"/>
                </a:lnTo>
                <a:lnTo>
                  <a:pt x="82259" y="29339"/>
                </a:lnTo>
                <a:lnTo>
                  <a:pt x="122869" y="29339"/>
                </a:lnTo>
                <a:lnTo>
                  <a:pt x="128938" y="9654"/>
                </a:lnTo>
                <a:lnTo>
                  <a:pt x="93159" y="202"/>
                </a:lnTo>
                <a:lnTo>
                  <a:pt x="85191" y="0"/>
                </a:lnTo>
                <a:close/>
              </a:path>
              <a:path w="129539" h="165735">
                <a:moveTo>
                  <a:pt x="121074" y="128477"/>
                </a:moveTo>
                <a:lnTo>
                  <a:pt x="117567" y="130634"/>
                </a:lnTo>
                <a:lnTo>
                  <a:pt x="113179" y="132425"/>
                </a:lnTo>
                <a:lnTo>
                  <a:pt x="102750" y="135126"/>
                </a:lnTo>
                <a:lnTo>
                  <a:pt x="96342" y="135796"/>
                </a:lnTo>
                <a:lnTo>
                  <a:pt x="123089" y="135796"/>
                </a:lnTo>
                <a:lnTo>
                  <a:pt x="121074" y="128477"/>
                </a:lnTo>
                <a:close/>
              </a:path>
              <a:path w="129539" h="165735">
                <a:moveTo>
                  <a:pt x="122869" y="29339"/>
                </a:moveTo>
                <a:lnTo>
                  <a:pt x="95358" y="29339"/>
                </a:lnTo>
                <a:lnTo>
                  <a:pt x="101263" y="30177"/>
                </a:lnTo>
                <a:lnTo>
                  <a:pt x="111860" y="33548"/>
                </a:lnTo>
                <a:lnTo>
                  <a:pt x="116478" y="35517"/>
                </a:lnTo>
                <a:lnTo>
                  <a:pt x="120300" y="37674"/>
                </a:lnTo>
                <a:lnTo>
                  <a:pt x="122869" y="2933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1765910" y="1794989"/>
            <a:ext cx="116963" cy="163571"/>
          </a:xfrm>
          <a:custGeom>
            <a:avLst/>
            <a:gdLst/>
            <a:ahLst/>
            <a:cxnLst/>
            <a:rect l="l" t="t" r="r" b="b"/>
            <a:pathLst>
              <a:path w="118744" h="165735">
                <a:moveTo>
                  <a:pt x="11402" y="124938"/>
                </a:moveTo>
                <a:lnTo>
                  <a:pt x="2795" y="152979"/>
                </a:lnTo>
                <a:lnTo>
                  <a:pt x="8614" y="155718"/>
                </a:lnTo>
                <a:lnTo>
                  <a:pt x="14708" y="158127"/>
                </a:lnTo>
                <a:lnTo>
                  <a:pt x="56165" y="165104"/>
                </a:lnTo>
                <a:lnTo>
                  <a:pt x="63862" y="164862"/>
                </a:lnTo>
                <a:lnTo>
                  <a:pt x="103284" y="150445"/>
                </a:lnTo>
                <a:lnTo>
                  <a:pt x="108457" y="145890"/>
                </a:lnTo>
                <a:lnTo>
                  <a:pt x="112300" y="140623"/>
                </a:lnTo>
                <a:lnTo>
                  <a:pt x="114114" y="136309"/>
                </a:lnTo>
                <a:lnTo>
                  <a:pt x="46783" y="136309"/>
                </a:lnTo>
                <a:lnTo>
                  <a:pt x="39559" y="135262"/>
                </a:lnTo>
                <a:lnTo>
                  <a:pt x="25726" y="131242"/>
                </a:lnTo>
                <a:lnTo>
                  <a:pt x="18596" y="128477"/>
                </a:lnTo>
                <a:lnTo>
                  <a:pt x="11402" y="124938"/>
                </a:lnTo>
                <a:close/>
              </a:path>
              <a:path w="118744" h="165735">
                <a:moveTo>
                  <a:pt x="60458" y="0"/>
                </a:moveTo>
                <a:lnTo>
                  <a:pt x="20721" y="9486"/>
                </a:lnTo>
                <a:lnTo>
                  <a:pt x="3957" y="29067"/>
                </a:lnTo>
                <a:lnTo>
                  <a:pt x="1319" y="34972"/>
                </a:lnTo>
                <a:lnTo>
                  <a:pt x="0" y="41391"/>
                </a:lnTo>
                <a:lnTo>
                  <a:pt x="0" y="55055"/>
                </a:lnTo>
                <a:lnTo>
                  <a:pt x="29643" y="90971"/>
                </a:lnTo>
                <a:lnTo>
                  <a:pt x="58762" y="101567"/>
                </a:lnTo>
                <a:lnTo>
                  <a:pt x="63191" y="103190"/>
                </a:lnTo>
                <a:lnTo>
                  <a:pt x="66594" y="104813"/>
                </a:lnTo>
                <a:lnTo>
                  <a:pt x="70113" y="106436"/>
                </a:lnTo>
                <a:lnTo>
                  <a:pt x="72814" y="108049"/>
                </a:lnTo>
                <a:lnTo>
                  <a:pt x="74730" y="109734"/>
                </a:lnTo>
                <a:lnTo>
                  <a:pt x="76657" y="111399"/>
                </a:lnTo>
                <a:lnTo>
                  <a:pt x="77976" y="113116"/>
                </a:lnTo>
                <a:lnTo>
                  <a:pt x="79327" y="116488"/>
                </a:lnTo>
                <a:lnTo>
                  <a:pt x="79620" y="118174"/>
                </a:lnTo>
                <a:lnTo>
                  <a:pt x="79620" y="124938"/>
                </a:lnTo>
                <a:lnTo>
                  <a:pt x="77673" y="128917"/>
                </a:lnTo>
                <a:lnTo>
                  <a:pt x="69777" y="134823"/>
                </a:lnTo>
                <a:lnTo>
                  <a:pt x="63317" y="136309"/>
                </a:lnTo>
                <a:lnTo>
                  <a:pt x="114114" y="136309"/>
                </a:lnTo>
                <a:lnTo>
                  <a:pt x="117336" y="128645"/>
                </a:lnTo>
                <a:lnTo>
                  <a:pt x="118614" y="122268"/>
                </a:lnTo>
                <a:lnTo>
                  <a:pt x="118594" y="109734"/>
                </a:lnTo>
                <a:lnTo>
                  <a:pt x="117598" y="104499"/>
                </a:lnTo>
                <a:lnTo>
                  <a:pt x="115546" y="99620"/>
                </a:lnTo>
                <a:lnTo>
                  <a:pt x="113546" y="94719"/>
                </a:lnTo>
                <a:lnTo>
                  <a:pt x="83578" y="70793"/>
                </a:lnTo>
                <a:lnTo>
                  <a:pt x="62720" y="63998"/>
                </a:lnTo>
                <a:lnTo>
                  <a:pt x="54647" y="61296"/>
                </a:lnTo>
                <a:lnTo>
                  <a:pt x="48637" y="58678"/>
                </a:lnTo>
                <a:lnTo>
                  <a:pt x="44794" y="56239"/>
                </a:lnTo>
                <a:lnTo>
                  <a:pt x="40909" y="53851"/>
                </a:lnTo>
                <a:lnTo>
                  <a:pt x="38951" y="49893"/>
                </a:lnTo>
                <a:lnTo>
                  <a:pt x="38985" y="39705"/>
                </a:lnTo>
                <a:lnTo>
                  <a:pt x="40983" y="35957"/>
                </a:lnTo>
                <a:lnTo>
                  <a:pt x="49077" y="30281"/>
                </a:lnTo>
                <a:lnTo>
                  <a:pt x="54951" y="28836"/>
                </a:lnTo>
                <a:lnTo>
                  <a:pt x="105005" y="28836"/>
                </a:lnTo>
                <a:lnTo>
                  <a:pt x="110279" y="11643"/>
                </a:lnTo>
                <a:lnTo>
                  <a:pt x="68514" y="215"/>
                </a:lnTo>
                <a:lnTo>
                  <a:pt x="60458" y="0"/>
                </a:lnTo>
                <a:close/>
              </a:path>
              <a:path w="118744" h="165735">
                <a:moveTo>
                  <a:pt x="105005" y="28836"/>
                </a:moveTo>
                <a:lnTo>
                  <a:pt x="68762" y="28836"/>
                </a:lnTo>
                <a:lnTo>
                  <a:pt x="75170" y="29810"/>
                </a:lnTo>
                <a:lnTo>
                  <a:pt x="88468" y="33663"/>
                </a:lnTo>
                <a:lnTo>
                  <a:pt x="95086" y="36323"/>
                </a:lnTo>
                <a:lnTo>
                  <a:pt x="101672" y="39705"/>
                </a:lnTo>
                <a:lnTo>
                  <a:pt x="105005" y="2883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1911619" y="1795004"/>
            <a:ext cx="158245" cy="162945"/>
          </a:xfrm>
          <a:custGeom>
            <a:avLst/>
            <a:gdLst/>
            <a:ahLst/>
            <a:cxnLst/>
            <a:rect l="l" t="t" r="r" b="b"/>
            <a:pathLst>
              <a:path w="160655" h="165100">
                <a:moveTo>
                  <a:pt x="80667" y="0"/>
                </a:moveTo>
                <a:lnTo>
                  <a:pt x="41510" y="9030"/>
                </a:lnTo>
                <a:lnTo>
                  <a:pt x="9410" y="41309"/>
                </a:lnTo>
                <a:lnTo>
                  <a:pt x="0" y="82939"/>
                </a:lnTo>
                <a:lnTo>
                  <a:pt x="366" y="92398"/>
                </a:lnTo>
                <a:lnTo>
                  <a:pt x="13046" y="131773"/>
                </a:lnTo>
                <a:lnTo>
                  <a:pt x="47789" y="159523"/>
                </a:lnTo>
                <a:lnTo>
                  <a:pt x="79652" y="165094"/>
                </a:lnTo>
                <a:lnTo>
                  <a:pt x="88094" y="164739"/>
                </a:lnTo>
                <a:lnTo>
                  <a:pt x="125426" y="152480"/>
                </a:lnTo>
                <a:lnTo>
                  <a:pt x="143027" y="136268"/>
                </a:lnTo>
                <a:lnTo>
                  <a:pt x="75107" y="136268"/>
                </a:lnTo>
                <a:lnTo>
                  <a:pt x="69935" y="135147"/>
                </a:lnTo>
                <a:lnTo>
                  <a:pt x="41485" y="99682"/>
                </a:lnTo>
                <a:lnTo>
                  <a:pt x="40538" y="73450"/>
                </a:lnTo>
                <a:lnTo>
                  <a:pt x="41454" y="66155"/>
                </a:lnTo>
                <a:lnTo>
                  <a:pt x="43506" y="59411"/>
                </a:lnTo>
                <a:lnTo>
                  <a:pt x="45527" y="52658"/>
                </a:lnTo>
                <a:lnTo>
                  <a:pt x="48302" y="47014"/>
                </a:lnTo>
                <a:lnTo>
                  <a:pt x="51841" y="42469"/>
                </a:lnTo>
                <a:lnTo>
                  <a:pt x="55359" y="37904"/>
                </a:lnTo>
                <a:lnTo>
                  <a:pt x="59585" y="34493"/>
                </a:lnTo>
                <a:lnTo>
                  <a:pt x="69160" y="29967"/>
                </a:lnTo>
                <a:lnTo>
                  <a:pt x="74290" y="28826"/>
                </a:lnTo>
                <a:lnTo>
                  <a:pt x="143719" y="28826"/>
                </a:lnTo>
                <a:lnTo>
                  <a:pt x="142836" y="27588"/>
                </a:lnTo>
                <a:lnTo>
                  <a:pt x="105017" y="3193"/>
                </a:lnTo>
                <a:lnTo>
                  <a:pt x="89097" y="355"/>
                </a:lnTo>
                <a:lnTo>
                  <a:pt x="80667" y="0"/>
                </a:lnTo>
                <a:close/>
              </a:path>
              <a:path w="160655" h="165100">
                <a:moveTo>
                  <a:pt x="143719" y="28826"/>
                </a:moveTo>
                <a:lnTo>
                  <a:pt x="85191" y="28826"/>
                </a:lnTo>
                <a:lnTo>
                  <a:pt x="90395" y="29915"/>
                </a:lnTo>
                <a:lnTo>
                  <a:pt x="95190" y="32135"/>
                </a:lnTo>
                <a:lnTo>
                  <a:pt x="116687" y="58762"/>
                </a:lnTo>
                <a:lnTo>
                  <a:pt x="118813" y="65621"/>
                </a:lnTo>
                <a:lnTo>
                  <a:pt x="119833" y="73450"/>
                </a:lnTo>
                <a:lnTo>
                  <a:pt x="119789" y="92398"/>
                </a:lnTo>
                <a:lnTo>
                  <a:pt x="118844" y="99682"/>
                </a:lnTo>
                <a:lnTo>
                  <a:pt x="116823" y="106426"/>
                </a:lnTo>
                <a:lnTo>
                  <a:pt x="114834" y="113179"/>
                </a:lnTo>
                <a:lnTo>
                  <a:pt x="86070" y="136268"/>
                </a:lnTo>
                <a:lnTo>
                  <a:pt x="143027" y="136268"/>
                </a:lnTo>
                <a:lnTo>
                  <a:pt x="158768" y="100936"/>
                </a:lnTo>
                <a:lnTo>
                  <a:pt x="160330" y="82939"/>
                </a:lnTo>
                <a:lnTo>
                  <a:pt x="159957" y="73450"/>
                </a:lnTo>
                <a:lnTo>
                  <a:pt x="147263" y="33798"/>
                </a:lnTo>
                <a:lnTo>
                  <a:pt x="143719" y="2882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1204220" y="2043792"/>
            <a:ext cx="75682" cy="85859"/>
          </a:xfrm>
          <a:custGeom>
            <a:avLst/>
            <a:gdLst/>
            <a:ahLst/>
            <a:cxnLst/>
            <a:rect l="l" t="t" r="r" b="b"/>
            <a:pathLst>
              <a:path w="76834" h="86994">
                <a:moveTo>
                  <a:pt x="43297" y="0"/>
                </a:moveTo>
                <a:lnTo>
                  <a:pt x="34082" y="0"/>
                </a:lnTo>
                <a:lnTo>
                  <a:pt x="0" y="86583"/>
                </a:lnTo>
                <a:lnTo>
                  <a:pt x="10282" y="86583"/>
                </a:lnTo>
                <a:lnTo>
                  <a:pt x="19769" y="61851"/>
                </a:lnTo>
                <a:lnTo>
                  <a:pt x="67217" y="61851"/>
                </a:lnTo>
                <a:lnTo>
                  <a:pt x="64136" y="53883"/>
                </a:lnTo>
                <a:lnTo>
                  <a:pt x="22501" y="53883"/>
                </a:lnTo>
                <a:lnTo>
                  <a:pt x="30470" y="33318"/>
                </a:lnTo>
                <a:lnTo>
                  <a:pt x="31287" y="31370"/>
                </a:lnTo>
                <a:lnTo>
                  <a:pt x="35433" y="19852"/>
                </a:lnTo>
                <a:lnTo>
                  <a:pt x="36888" y="15643"/>
                </a:lnTo>
                <a:lnTo>
                  <a:pt x="38344" y="10973"/>
                </a:lnTo>
                <a:lnTo>
                  <a:pt x="47541" y="10973"/>
                </a:lnTo>
                <a:lnTo>
                  <a:pt x="43297" y="0"/>
                </a:lnTo>
                <a:close/>
              </a:path>
              <a:path w="76834" h="86994">
                <a:moveTo>
                  <a:pt x="67217" y="61851"/>
                </a:moveTo>
                <a:lnTo>
                  <a:pt x="56867" y="61851"/>
                </a:lnTo>
                <a:lnTo>
                  <a:pt x="66343" y="86583"/>
                </a:lnTo>
                <a:lnTo>
                  <a:pt x="76783" y="86583"/>
                </a:lnTo>
                <a:lnTo>
                  <a:pt x="67217" y="61851"/>
                </a:lnTo>
                <a:close/>
              </a:path>
              <a:path w="76834" h="86994">
                <a:moveTo>
                  <a:pt x="47541" y="10973"/>
                </a:moveTo>
                <a:lnTo>
                  <a:pt x="38606" y="10973"/>
                </a:lnTo>
                <a:lnTo>
                  <a:pt x="40166" y="15873"/>
                </a:lnTo>
                <a:lnTo>
                  <a:pt x="42993" y="24418"/>
                </a:lnTo>
                <a:lnTo>
                  <a:pt x="44375" y="28459"/>
                </a:lnTo>
                <a:lnTo>
                  <a:pt x="45726" y="32114"/>
                </a:lnTo>
                <a:lnTo>
                  <a:pt x="47014" y="35339"/>
                </a:lnTo>
                <a:lnTo>
                  <a:pt x="53862" y="53883"/>
                </a:lnTo>
                <a:lnTo>
                  <a:pt x="64136" y="53883"/>
                </a:lnTo>
                <a:lnTo>
                  <a:pt x="47541" y="10973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1319438" y="2043775"/>
            <a:ext cx="58795" cy="85859"/>
          </a:xfrm>
          <a:custGeom>
            <a:avLst/>
            <a:gdLst/>
            <a:ahLst/>
            <a:cxnLst/>
            <a:rect l="l" t="t" r="r" b="b"/>
            <a:pathLst>
              <a:path w="59690" h="86994">
                <a:moveTo>
                  <a:pt x="31119" y="0"/>
                </a:moveTo>
                <a:lnTo>
                  <a:pt x="0" y="0"/>
                </a:lnTo>
                <a:lnTo>
                  <a:pt x="0" y="86615"/>
                </a:lnTo>
                <a:lnTo>
                  <a:pt x="9182" y="86615"/>
                </a:lnTo>
                <a:lnTo>
                  <a:pt x="9182" y="51275"/>
                </a:lnTo>
                <a:lnTo>
                  <a:pt x="36983" y="51275"/>
                </a:lnTo>
                <a:lnTo>
                  <a:pt x="35852" y="49485"/>
                </a:lnTo>
                <a:lnTo>
                  <a:pt x="38208" y="48679"/>
                </a:lnTo>
                <a:lnTo>
                  <a:pt x="40501" y="47558"/>
                </a:lnTo>
                <a:lnTo>
                  <a:pt x="42700" y="46208"/>
                </a:lnTo>
                <a:lnTo>
                  <a:pt x="44888" y="44794"/>
                </a:lnTo>
                <a:lnTo>
                  <a:pt x="46657" y="43307"/>
                </a:lnTo>
                <a:lnTo>
                  <a:pt x="9182" y="43307"/>
                </a:lnTo>
                <a:lnTo>
                  <a:pt x="9182" y="7999"/>
                </a:lnTo>
                <a:lnTo>
                  <a:pt x="48106" y="7999"/>
                </a:lnTo>
                <a:lnTo>
                  <a:pt x="44783" y="4827"/>
                </a:lnTo>
                <a:lnTo>
                  <a:pt x="41956" y="3109"/>
                </a:lnTo>
                <a:lnTo>
                  <a:pt x="38511" y="1853"/>
                </a:lnTo>
                <a:lnTo>
                  <a:pt x="35077" y="649"/>
                </a:lnTo>
                <a:lnTo>
                  <a:pt x="31119" y="0"/>
                </a:lnTo>
                <a:close/>
              </a:path>
              <a:path w="59690" h="86994">
                <a:moveTo>
                  <a:pt x="36983" y="51275"/>
                </a:moveTo>
                <a:lnTo>
                  <a:pt x="26627" y="51275"/>
                </a:lnTo>
                <a:lnTo>
                  <a:pt x="48071" y="86615"/>
                </a:lnTo>
                <a:lnTo>
                  <a:pt x="59307" y="86615"/>
                </a:lnTo>
                <a:lnTo>
                  <a:pt x="36983" y="51275"/>
                </a:lnTo>
                <a:close/>
              </a:path>
              <a:path w="59690" h="86994">
                <a:moveTo>
                  <a:pt x="48106" y="7999"/>
                </a:moveTo>
                <a:lnTo>
                  <a:pt x="30145" y="7999"/>
                </a:lnTo>
                <a:lnTo>
                  <a:pt x="35203" y="9423"/>
                </a:lnTo>
                <a:lnTo>
                  <a:pt x="38648" y="12188"/>
                </a:lnTo>
                <a:lnTo>
                  <a:pt x="42092" y="14994"/>
                </a:lnTo>
                <a:lnTo>
                  <a:pt x="43778" y="19413"/>
                </a:lnTo>
                <a:lnTo>
                  <a:pt x="43778" y="28564"/>
                </a:lnTo>
                <a:lnTo>
                  <a:pt x="43234" y="31224"/>
                </a:lnTo>
                <a:lnTo>
                  <a:pt x="42124" y="33496"/>
                </a:lnTo>
                <a:lnTo>
                  <a:pt x="41077" y="35705"/>
                </a:lnTo>
                <a:lnTo>
                  <a:pt x="25381" y="43307"/>
                </a:lnTo>
                <a:lnTo>
                  <a:pt x="46657" y="43307"/>
                </a:lnTo>
                <a:lnTo>
                  <a:pt x="46857" y="43140"/>
                </a:lnTo>
                <a:lnTo>
                  <a:pt x="50228" y="39087"/>
                </a:lnTo>
                <a:lnTo>
                  <a:pt x="51579" y="36763"/>
                </a:lnTo>
                <a:lnTo>
                  <a:pt x="52563" y="34061"/>
                </a:lnTo>
                <a:lnTo>
                  <a:pt x="53600" y="31318"/>
                </a:lnTo>
                <a:lnTo>
                  <a:pt x="54067" y="28564"/>
                </a:lnTo>
                <a:lnTo>
                  <a:pt x="54103" y="21360"/>
                </a:lnTo>
                <a:lnTo>
                  <a:pt x="53527" y="18030"/>
                </a:lnTo>
                <a:lnTo>
                  <a:pt x="52281" y="14952"/>
                </a:lnTo>
                <a:lnTo>
                  <a:pt x="51139" y="11853"/>
                </a:lnTo>
                <a:lnTo>
                  <a:pt x="49422" y="9256"/>
                </a:lnTo>
                <a:lnTo>
                  <a:pt x="48106" y="799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1413186" y="2043677"/>
            <a:ext cx="67551" cy="85859"/>
          </a:xfrm>
          <a:custGeom>
            <a:avLst/>
            <a:gdLst/>
            <a:ahLst/>
            <a:cxnLst/>
            <a:rect l="l" t="t" r="r" b="b"/>
            <a:pathLst>
              <a:path w="68580" h="86994">
                <a:moveTo>
                  <a:pt x="47024" y="0"/>
                </a:moveTo>
                <a:lnTo>
                  <a:pt x="36019" y="0"/>
                </a:lnTo>
                <a:lnTo>
                  <a:pt x="30417" y="942"/>
                </a:lnTo>
                <a:lnTo>
                  <a:pt x="20156" y="4690"/>
                </a:lnTo>
                <a:lnTo>
                  <a:pt x="15727" y="7423"/>
                </a:lnTo>
                <a:lnTo>
                  <a:pt x="11956" y="11109"/>
                </a:lnTo>
                <a:lnTo>
                  <a:pt x="8209" y="14680"/>
                </a:lnTo>
                <a:lnTo>
                  <a:pt x="5266" y="19203"/>
                </a:lnTo>
                <a:lnTo>
                  <a:pt x="3172" y="24700"/>
                </a:lnTo>
                <a:lnTo>
                  <a:pt x="1047" y="30145"/>
                </a:lnTo>
                <a:lnTo>
                  <a:pt x="0" y="36428"/>
                </a:lnTo>
                <a:lnTo>
                  <a:pt x="0" y="50563"/>
                </a:lnTo>
                <a:lnTo>
                  <a:pt x="1151" y="56741"/>
                </a:lnTo>
                <a:lnTo>
                  <a:pt x="3413" y="62144"/>
                </a:lnTo>
                <a:lnTo>
                  <a:pt x="5612" y="67505"/>
                </a:lnTo>
                <a:lnTo>
                  <a:pt x="8680" y="72029"/>
                </a:lnTo>
                <a:lnTo>
                  <a:pt x="12533" y="75683"/>
                </a:lnTo>
                <a:lnTo>
                  <a:pt x="16376" y="79390"/>
                </a:lnTo>
                <a:lnTo>
                  <a:pt x="20868" y="82123"/>
                </a:lnTo>
                <a:lnTo>
                  <a:pt x="31129" y="85903"/>
                </a:lnTo>
                <a:lnTo>
                  <a:pt x="36627" y="86855"/>
                </a:lnTo>
                <a:lnTo>
                  <a:pt x="48239" y="86855"/>
                </a:lnTo>
                <a:lnTo>
                  <a:pt x="53108" y="86416"/>
                </a:lnTo>
                <a:lnTo>
                  <a:pt x="61097" y="84657"/>
                </a:lnTo>
                <a:lnTo>
                  <a:pt x="64814" y="83547"/>
                </a:lnTo>
                <a:lnTo>
                  <a:pt x="68186" y="82165"/>
                </a:lnTo>
                <a:lnTo>
                  <a:pt x="68186" y="78720"/>
                </a:lnTo>
                <a:lnTo>
                  <a:pt x="38040" y="78720"/>
                </a:lnTo>
                <a:lnTo>
                  <a:pt x="33622" y="77966"/>
                </a:lnTo>
                <a:lnTo>
                  <a:pt x="25758" y="74824"/>
                </a:lnTo>
                <a:lnTo>
                  <a:pt x="22313" y="72573"/>
                </a:lnTo>
                <a:lnTo>
                  <a:pt x="19444" y="69568"/>
                </a:lnTo>
                <a:lnTo>
                  <a:pt x="16575" y="66594"/>
                </a:lnTo>
                <a:lnTo>
                  <a:pt x="14355" y="62919"/>
                </a:lnTo>
                <a:lnTo>
                  <a:pt x="11245" y="54113"/>
                </a:lnTo>
                <a:lnTo>
                  <a:pt x="10429" y="49077"/>
                </a:lnTo>
                <a:lnTo>
                  <a:pt x="10525" y="36428"/>
                </a:lnTo>
                <a:lnTo>
                  <a:pt x="11371" y="31465"/>
                </a:lnTo>
                <a:lnTo>
                  <a:pt x="15025" y="22386"/>
                </a:lnTo>
                <a:lnTo>
                  <a:pt x="17454" y="18701"/>
                </a:lnTo>
                <a:lnTo>
                  <a:pt x="20522" y="15926"/>
                </a:lnTo>
                <a:lnTo>
                  <a:pt x="23507" y="13130"/>
                </a:lnTo>
                <a:lnTo>
                  <a:pt x="27014" y="11078"/>
                </a:lnTo>
                <a:lnTo>
                  <a:pt x="35004" y="8575"/>
                </a:lnTo>
                <a:lnTo>
                  <a:pt x="39161" y="7968"/>
                </a:lnTo>
                <a:lnTo>
                  <a:pt x="65282" y="7968"/>
                </a:lnTo>
                <a:lnTo>
                  <a:pt x="66270" y="4931"/>
                </a:lnTo>
                <a:lnTo>
                  <a:pt x="62762" y="3109"/>
                </a:lnTo>
                <a:lnTo>
                  <a:pt x="59108" y="1821"/>
                </a:lnTo>
                <a:lnTo>
                  <a:pt x="51412" y="366"/>
                </a:lnTo>
                <a:lnTo>
                  <a:pt x="47024" y="0"/>
                </a:lnTo>
                <a:close/>
              </a:path>
              <a:path w="68580" h="86994">
                <a:moveTo>
                  <a:pt x="68186" y="41077"/>
                </a:moveTo>
                <a:lnTo>
                  <a:pt x="41255" y="41077"/>
                </a:lnTo>
                <a:lnTo>
                  <a:pt x="41255" y="48773"/>
                </a:lnTo>
                <a:lnTo>
                  <a:pt x="58668" y="48773"/>
                </a:lnTo>
                <a:lnTo>
                  <a:pt x="58668" y="76248"/>
                </a:lnTo>
                <a:lnTo>
                  <a:pt x="46386" y="78720"/>
                </a:lnTo>
                <a:lnTo>
                  <a:pt x="68186" y="78720"/>
                </a:lnTo>
                <a:lnTo>
                  <a:pt x="68186" y="41077"/>
                </a:lnTo>
                <a:close/>
              </a:path>
              <a:path w="68580" h="86994">
                <a:moveTo>
                  <a:pt x="65282" y="7968"/>
                </a:moveTo>
                <a:lnTo>
                  <a:pt x="47160" y="7968"/>
                </a:lnTo>
                <a:lnTo>
                  <a:pt x="50595" y="8334"/>
                </a:lnTo>
                <a:lnTo>
                  <a:pt x="57317" y="9957"/>
                </a:lnTo>
                <a:lnTo>
                  <a:pt x="60563" y="11109"/>
                </a:lnTo>
                <a:lnTo>
                  <a:pt x="63767" y="12627"/>
                </a:lnTo>
                <a:lnTo>
                  <a:pt x="65282" y="7968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1526088" y="2043787"/>
            <a:ext cx="50663" cy="85859"/>
          </a:xfrm>
          <a:custGeom>
            <a:avLst/>
            <a:gdLst/>
            <a:ahLst/>
            <a:cxnLst/>
            <a:rect l="l" t="t" r="r" b="b"/>
            <a:pathLst>
              <a:path w="51434" h="86994">
                <a:moveTo>
                  <a:pt x="50836" y="0"/>
                </a:moveTo>
                <a:lnTo>
                  <a:pt x="0" y="0"/>
                </a:lnTo>
                <a:lnTo>
                  <a:pt x="0" y="86583"/>
                </a:lnTo>
                <a:lnTo>
                  <a:pt x="51265" y="86583"/>
                </a:lnTo>
                <a:lnTo>
                  <a:pt x="51265" y="78447"/>
                </a:lnTo>
                <a:lnTo>
                  <a:pt x="9884" y="78447"/>
                </a:lnTo>
                <a:lnTo>
                  <a:pt x="9884" y="45914"/>
                </a:lnTo>
                <a:lnTo>
                  <a:pt x="47265" y="45914"/>
                </a:lnTo>
                <a:lnTo>
                  <a:pt x="47265" y="37768"/>
                </a:lnTo>
                <a:lnTo>
                  <a:pt x="9884" y="37768"/>
                </a:lnTo>
                <a:lnTo>
                  <a:pt x="9884" y="8135"/>
                </a:lnTo>
                <a:lnTo>
                  <a:pt x="50836" y="8135"/>
                </a:lnTo>
                <a:lnTo>
                  <a:pt x="5083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1620019" y="2043787"/>
            <a:ext cx="66300" cy="85859"/>
          </a:xfrm>
          <a:custGeom>
            <a:avLst/>
            <a:gdLst/>
            <a:ahLst/>
            <a:cxnLst/>
            <a:rect l="l" t="t" r="r" b="b"/>
            <a:pathLst>
              <a:path w="67310" h="86994">
                <a:moveTo>
                  <a:pt x="8942" y="0"/>
                </a:moveTo>
                <a:lnTo>
                  <a:pt x="0" y="0"/>
                </a:lnTo>
                <a:lnTo>
                  <a:pt x="0" y="86583"/>
                </a:lnTo>
                <a:lnTo>
                  <a:pt x="9612" y="86583"/>
                </a:lnTo>
                <a:lnTo>
                  <a:pt x="9518" y="26198"/>
                </a:lnTo>
                <a:lnTo>
                  <a:pt x="9206" y="17151"/>
                </a:lnTo>
                <a:lnTo>
                  <a:pt x="9078" y="14010"/>
                </a:lnTo>
                <a:lnTo>
                  <a:pt x="18614" y="14010"/>
                </a:lnTo>
                <a:lnTo>
                  <a:pt x="8942" y="0"/>
                </a:lnTo>
                <a:close/>
              </a:path>
              <a:path w="67310" h="86994">
                <a:moveTo>
                  <a:pt x="18614" y="14010"/>
                </a:moveTo>
                <a:lnTo>
                  <a:pt x="9350" y="14010"/>
                </a:lnTo>
                <a:lnTo>
                  <a:pt x="10963" y="17151"/>
                </a:lnTo>
                <a:lnTo>
                  <a:pt x="12753" y="20261"/>
                </a:lnTo>
                <a:lnTo>
                  <a:pt x="14617" y="23454"/>
                </a:lnTo>
                <a:lnTo>
                  <a:pt x="16533" y="26637"/>
                </a:lnTo>
                <a:lnTo>
                  <a:pt x="18428" y="29569"/>
                </a:lnTo>
                <a:lnTo>
                  <a:pt x="20344" y="32302"/>
                </a:lnTo>
                <a:lnTo>
                  <a:pt x="58123" y="86583"/>
                </a:lnTo>
                <a:lnTo>
                  <a:pt x="67066" y="86583"/>
                </a:lnTo>
                <a:lnTo>
                  <a:pt x="67066" y="71327"/>
                </a:lnTo>
                <a:lnTo>
                  <a:pt x="57579" y="71327"/>
                </a:lnTo>
                <a:lnTo>
                  <a:pt x="56029" y="68751"/>
                </a:lnTo>
                <a:lnTo>
                  <a:pt x="54406" y="66196"/>
                </a:lnTo>
                <a:lnTo>
                  <a:pt x="52679" y="63662"/>
                </a:lnTo>
                <a:lnTo>
                  <a:pt x="50993" y="61066"/>
                </a:lnTo>
                <a:lnTo>
                  <a:pt x="47558" y="55935"/>
                </a:lnTo>
                <a:lnTo>
                  <a:pt x="18614" y="14010"/>
                </a:lnTo>
                <a:close/>
              </a:path>
              <a:path w="67310" h="86994">
                <a:moveTo>
                  <a:pt x="67066" y="0"/>
                </a:moveTo>
                <a:lnTo>
                  <a:pt x="57443" y="0"/>
                </a:lnTo>
                <a:lnTo>
                  <a:pt x="57507" y="61066"/>
                </a:lnTo>
                <a:lnTo>
                  <a:pt x="57629" y="66196"/>
                </a:lnTo>
                <a:lnTo>
                  <a:pt x="57724" y="68751"/>
                </a:lnTo>
                <a:lnTo>
                  <a:pt x="57851" y="71327"/>
                </a:lnTo>
                <a:lnTo>
                  <a:pt x="67066" y="71327"/>
                </a:lnTo>
                <a:lnTo>
                  <a:pt x="6706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1725184" y="2043787"/>
            <a:ext cx="65675" cy="85859"/>
          </a:xfrm>
          <a:custGeom>
            <a:avLst/>
            <a:gdLst/>
            <a:ahLst/>
            <a:cxnLst/>
            <a:rect l="l" t="t" r="r" b="b"/>
            <a:pathLst>
              <a:path w="66675" h="86994">
                <a:moveTo>
                  <a:pt x="37799" y="8271"/>
                </a:moveTo>
                <a:lnTo>
                  <a:pt x="27915" y="8271"/>
                </a:lnTo>
                <a:lnTo>
                  <a:pt x="27915" y="86583"/>
                </a:lnTo>
                <a:lnTo>
                  <a:pt x="37799" y="86583"/>
                </a:lnTo>
                <a:lnTo>
                  <a:pt x="37799" y="8271"/>
                </a:lnTo>
                <a:close/>
              </a:path>
              <a:path w="66675" h="86994">
                <a:moveTo>
                  <a:pt x="66228" y="0"/>
                </a:moveTo>
                <a:lnTo>
                  <a:pt x="0" y="0"/>
                </a:lnTo>
                <a:lnTo>
                  <a:pt x="0" y="8271"/>
                </a:lnTo>
                <a:lnTo>
                  <a:pt x="66228" y="8271"/>
                </a:lnTo>
                <a:lnTo>
                  <a:pt x="66228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1834400" y="2043808"/>
            <a:ext cx="0" cy="85859"/>
          </a:xfrm>
          <a:custGeom>
            <a:avLst/>
            <a:gdLst/>
            <a:ahLst/>
            <a:cxnLst/>
            <a:rect l="l" t="t" r="r" b="b"/>
            <a:pathLst>
              <a:path h="86994">
                <a:moveTo>
                  <a:pt x="0" y="0"/>
                </a:moveTo>
                <a:lnTo>
                  <a:pt x="0" y="86583"/>
                </a:lnTo>
              </a:path>
            </a:pathLst>
          </a:custGeom>
          <a:ln w="9926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1887895" y="2043787"/>
            <a:ext cx="66300" cy="85859"/>
          </a:xfrm>
          <a:custGeom>
            <a:avLst/>
            <a:gdLst/>
            <a:ahLst/>
            <a:cxnLst/>
            <a:rect l="l" t="t" r="r" b="b"/>
            <a:pathLst>
              <a:path w="67310" h="86994">
                <a:moveTo>
                  <a:pt x="8910" y="0"/>
                </a:moveTo>
                <a:lnTo>
                  <a:pt x="0" y="0"/>
                </a:lnTo>
                <a:lnTo>
                  <a:pt x="0" y="86583"/>
                </a:lnTo>
                <a:lnTo>
                  <a:pt x="9580" y="86583"/>
                </a:lnTo>
                <a:lnTo>
                  <a:pt x="9476" y="26198"/>
                </a:lnTo>
                <a:lnTo>
                  <a:pt x="9172" y="17151"/>
                </a:lnTo>
                <a:lnTo>
                  <a:pt x="9036" y="14010"/>
                </a:lnTo>
                <a:lnTo>
                  <a:pt x="18582" y="14010"/>
                </a:lnTo>
                <a:lnTo>
                  <a:pt x="8910" y="0"/>
                </a:lnTo>
                <a:close/>
              </a:path>
              <a:path w="67310" h="86994">
                <a:moveTo>
                  <a:pt x="18582" y="14010"/>
                </a:moveTo>
                <a:lnTo>
                  <a:pt x="9350" y="14010"/>
                </a:lnTo>
                <a:lnTo>
                  <a:pt x="11004" y="17151"/>
                </a:lnTo>
                <a:lnTo>
                  <a:pt x="12722" y="20261"/>
                </a:lnTo>
                <a:lnTo>
                  <a:pt x="16502" y="26637"/>
                </a:lnTo>
                <a:lnTo>
                  <a:pt x="18397" y="29569"/>
                </a:lnTo>
                <a:lnTo>
                  <a:pt x="20313" y="32302"/>
                </a:lnTo>
                <a:lnTo>
                  <a:pt x="58092" y="86583"/>
                </a:lnTo>
                <a:lnTo>
                  <a:pt x="67034" y="86583"/>
                </a:lnTo>
                <a:lnTo>
                  <a:pt x="67034" y="71327"/>
                </a:lnTo>
                <a:lnTo>
                  <a:pt x="57547" y="71327"/>
                </a:lnTo>
                <a:lnTo>
                  <a:pt x="55998" y="68751"/>
                </a:lnTo>
                <a:lnTo>
                  <a:pt x="54375" y="66196"/>
                </a:lnTo>
                <a:lnTo>
                  <a:pt x="49275" y="58500"/>
                </a:lnTo>
                <a:lnTo>
                  <a:pt x="47527" y="55935"/>
                </a:lnTo>
                <a:lnTo>
                  <a:pt x="18582" y="14010"/>
                </a:lnTo>
                <a:close/>
              </a:path>
              <a:path w="67310" h="86994">
                <a:moveTo>
                  <a:pt x="67034" y="0"/>
                </a:moveTo>
                <a:lnTo>
                  <a:pt x="57411" y="0"/>
                </a:lnTo>
                <a:lnTo>
                  <a:pt x="57449" y="58500"/>
                </a:lnTo>
                <a:lnTo>
                  <a:pt x="57547" y="64573"/>
                </a:lnTo>
                <a:lnTo>
                  <a:pt x="57685" y="68751"/>
                </a:lnTo>
                <a:lnTo>
                  <a:pt x="57788" y="71327"/>
                </a:lnTo>
                <a:lnTo>
                  <a:pt x="67034" y="71327"/>
                </a:lnTo>
                <a:lnTo>
                  <a:pt x="6703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1993305" y="2043792"/>
            <a:ext cx="75682" cy="85859"/>
          </a:xfrm>
          <a:custGeom>
            <a:avLst/>
            <a:gdLst/>
            <a:ahLst/>
            <a:cxnLst/>
            <a:rect l="l" t="t" r="r" b="b"/>
            <a:pathLst>
              <a:path w="76835" h="86994">
                <a:moveTo>
                  <a:pt x="43297" y="0"/>
                </a:moveTo>
                <a:lnTo>
                  <a:pt x="34093" y="0"/>
                </a:lnTo>
                <a:lnTo>
                  <a:pt x="0" y="86583"/>
                </a:lnTo>
                <a:lnTo>
                  <a:pt x="10292" y="86583"/>
                </a:lnTo>
                <a:lnTo>
                  <a:pt x="19810" y="61851"/>
                </a:lnTo>
                <a:lnTo>
                  <a:pt x="67247" y="61851"/>
                </a:lnTo>
                <a:lnTo>
                  <a:pt x="64162" y="53883"/>
                </a:lnTo>
                <a:lnTo>
                  <a:pt x="22543" y="53883"/>
                </a:lnTo>
                <a:lnTo>
                  <a:pt x="29705" y="35339"/>
                </a:lnTo>
                <a:lnTo>
                  <a:pt x="30512" y="33318"/>
                </a:lnTo>
                <a:lnTo>
                  <a:pt x="31224" y="31370"/>
                </a:lnTo>
                <a:lnTo>
                  <a:pt x="33349" y="25737"/>
                </a:lnTo>
                <a:lnTo>
                  <a:pt x="34061" y="23800"/>
                </a:lnTo>
                <a:lnTo>
                  <a:pt x="34700" y="21842"/>
                </a:lnTo>
                <a:lnTo>
                  <a:pt x="35433" y="19852"/>
                </a:lnTo>
                <a:lnTo>
                  <a:pt x="36155" y="17727"/>
                </a:lnTo>
                <a:lnTo>
                  <a:pt x="36888" y="15643"/>
                </a:lnTo>
                <a:lnTo>
                  <a:pt x="37632" y="13371"/>
                </a:lnTo>
                <a:lnTo>
                  <a:pt x="38344" y="10973"/>
                </a:lnTo>
                <a:lnTo>
                  <a:pt x="47546" y="10973"/>
                </a:lnTo>
                <a:lnTo>
                  <a:pt x="43297" y="0"/>
                </a:lnTo>
                <a:close/>
              </a:path>
              <a:path w="76835" h="86994">
                <a:moveTo>
                  <a:pt x="67247" y="61851"/>
                </a:moveTo>
                <a:lnTo>
                  <a:pt x="56909" y="61851"/>
                </a:lnTo>
                <a:lnTo>
                  <a:pt x="66364" y="86583"/>
                </a:lnTo>
                <a:lnTo>
                  <a:pt x="76824" y="86583"/>
                </a:lnTo>
                <a:lnTo>
                  <a:pt x="67247" y="61851"/>
                </a:lnTo>
                <a:close/>
              </a:path>
              <a:path w="76835" h="86994">
                <a:moveTo>
                  <a:pt x="47546" y="10973"/>
                </a:moveTo>
                <a:lnTo>
                  <a:pt x="38616" y="10973"/>
                </a:lnTo>
                <a:lnTo>
                  <a:pt x="40166" y="15873"/>
                </a:lnTo>
                <a:lnTo>
                  <a:pt x="43003" y="24418"/>
                </a:lnTo>
                <a:lnTo>
                  <a:pt x="44417" y="28459"/>
                </a:lnTo>
                <a:lnTo>
                  <a:pt x="45736" y="32114"/>
                </a:lnTo>
                <a:lnTo>
                  <a:pt x="46982" y="35339"/>
                </a:lnTo>
                <a:lnTo>
                  <a:pt x="53904" y="53883"/>
                </a:lnTo>
                <a:lnTo>
                  <a:pt x="64162" y="53883"/>
                </a:lnTo>
                <a:lnTo>
                  <a:pt x="47546" y="10973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 txBox="1">
            <a:spLocks noGrp="1"/>
          </p:cNvSpPr>
          <p:nvPr>
            <p:ph type="body" idx="1"/>
          </p:nvPr>
        </p:nvSpPr>
        <p:spPr>
          <a:xfrm>
            <a:off x="672417" y="3324703"/>
            <a:ext cx="18460803" cy="6615823"/>
          </a:xfrm>
          <a:prstGeom prst="rect">
            <a:avLst/>
          </a:prstGeom>
          <a:solidFill>
            <a:schemeClr val="bg1">
              <a:alpha val="74000"/>
            </a:schemeClr>
          </a:solidFill>
        </p:spPr>
        <p:txBody>
          <a:bodyPr vert="horz" wrap="square" lIns="720000" tIns="360000" rIns="720000" bIns="360000" rtlCol="0">
            <a:spAutoFit/>
          </a:bodyPr>
          <a:lstStyle/>
          <a:p>
            <a:pPr marL="595189" marR="5007" algn="ctr">
              <a:spcBef>
                <a:spcPts val="99"/>
              </a:spcBef>
            </a:pPr>
            <a:r>
              <a:rPr lang="es-ES" sz="4800" b="1" spc="-5" dirty="0" smtClean="0">
                <a:solidFill>
                  <a:srgbClr val="C00000"/>
                </a:solidFill>
                <a:latin typeface="Roboto Medium" pitchFamily="2" charset="0"/>
                <a:ea typeface="Roboto Medium" pitchFamily="2" charset="0"/>
              </a:rPr>
              <a:t>Título </a:t>
            </a:r>
            <a:r>
              <a:rPr lang="es-ES" sz="4800" b="1" spc="-5" dirty="0">
                <a:solidFill>
                  <a:srgbClr val="C00000"/>
                </a:solidFill>
                <a:latin typeface="Roboto Medium" pitchFamily="2" charset="0"/>
                <a:ea typeface="Roboto Medium" pitchFamily="2" charset="0"/>
              </a:rPr>
              <a:t>propiamente </a:t>
            </a:r>
            <a:r>
              <a:rPr lang="es-ES" sz="4800" b="1" spc="-5" dirty="0" smtClean="0">
                <a:solidFill>
                  <a:srgbClr val="C00000"/>
                </a:solidFill>
                <a:latin typeface="Roboto Medium" pitchFamily="2" charset="0"/>
                <a:ea typeface="Roboto Medium" pitchFamily="2" charset="0"/>
              </a:rPr>
              <a:t>dicho: </a:t>
            </a:r>
          </a:p>
          <a:p>
            <a:pPr marL="595189" marR="5007" algn="ctr">
              <a:spcBef>
                <a:spcPts val="99"/>
              </a:spcBef>
            </a:pPr>
            <a:r>
              <a:rPr lang="es-ES" sz="4000" spc="-5" dirty="0">
                <a:solidFill>
                  <a:schemeClr val="tx1"/>
                </a:solidFill>
                <a:latin typeface="Roboto Medium" pitchFamily="2" charset="0"/>
                <a:ea typeface="Roboto Medium" pitchFamily="2" charset="0"/>
              </a:rPr>
              <a:t>N</a:t>
            </a:r>
            <a:r>
              <a:rPr lang="es-ES" sz="4000" spc="-5" dirty="0" smtClean="0">
                <a:solidFill>
                  <a:schemeClr val="tx1"/>
                </a:solidFill>
                <a:latin typeface="Roboto Medium" pitchFamily="2" charset="0"/>
                <a:ea typeface="Roboto Medium" pitchFamily="2" charset="0"/>
              </a:rPr>
              <a:t>ombre </a:t>
            </a:r>
            <a:r>
              <a:rPr lang="es-ES" sz="4000" spc="-5" dirty="0">
                <a:solidFill>
                  <a:schemeClr val="tx1"/>
                </a:solidFill>
                <a:latin typeface="Roboto Medium" pitchFamily="2" charset="0"/>
                <a:ea typeface="Roboto Medium" pitchFamily="2" charset="0"/>
              </a:rPr>
              <a:t>simple y en singular de la semilla, especificando la especie separada de una coma</a:t>
            </a:r>
            <a:r>
              <a:rPr lang="es-ES" sz="4000" spc="-5" dirty="0" smtClean="0">
                <a:solidFill>
                  <a:schemeClr val="tx1"/>
                </a:solidFill>
                <a:latin typeface="Roboto Medium" pitchFamily="2" charset="0"/>
                <a:ea typeface="Roboto Medium" pitchFamily="2" charset="0"/>
              </a:rPr>
              <a:t>.</a:t>
            </a:r>
          </a:p>
          <a:p>
            <a:pPr marL="595189" marR="5007" algn="ctr">
              <a:spcBef>
                <a:spcPts val="99"/>
              </a:spcBef>
            </a:pPr>
            <a:endParaRPr lang="es-ES" sz="4000" spc="-5" dirty="0">
              <a:solidFill>
                <a:schemeClr val="tx1"/>
              </a:solidFill>
              <a:latin typeface="Roboto Medium" pitchFamily="2" charset="0"/>
              <a:ea typeface="Roboto Medium" pitchFamily="2" charset="0"/>
            </a:endParaRPr>
          </a:p>
          <a:p>
            <a:pPr marL="595189" marR="5007" algn="ctr">
              <a:spcBef>
                <a:spcPts val="99"/>
              </a:spcBef>
            </a:pPr>
            <a:r>
              <a:rPr lang="es-ES" sz="4000" spc="-5" dirty="0">
                <a:solidFill>
                  <a:srgbClr val="0000FF"/>
                </a:solidFill>
                <a:latin typeface="Roboto Medium" pitchFamily="2" charset="0"/>
                <a:ea typeface="Roboto Medium" pitchFamily="2" charset="0"/>
              </a:rPr>
              <a:t>245 </a:t>
            </a:r>
            <a:r>
              <a:rPr lang="es-ES" sz="4000" u="sng" spc="-5" dirty="0">
                <a:solidFill>
                  <a:srgbClr val="0000FF"/>
                </a:solidFill>
                <a:latin typeface="Roboto Medium" pitchFamily="2" charset="0"/>
                <a:ea typeface="Roboto Medium" pitchFamily="2" charset="0"/>
              </a:rPr>
              <a:t>1 0</a:t>
            </a:r>
            <a:r>
              <a:rPr lang="es-ES" sz="4000" spc="-5" dirty="0">
                <a:solidFill>
                  <a:srgbClr val="0000FF"/>
                </a:solidFill>
                <a:latin typeface="Roboto Medium" pitchFamily="2" charset="0"/>
                <a:ea typeface="Roboto Medium" pitchFamily="2" charset="0"/>
              </a:rPr>
              <a:t> $a Tomate, variedad platense</a:t>
            </a:r>
          </a:p>
          <a:p>
            <a:pPr marL="595189" marR="5007" algn="ctr">
              <a:spcBef>
                <a:spcPts val="99"/>
              </a:spcBef>
            </a:pPr>
            <a:endParaRPr lang="es-ES" sz="4000" spc="-5" dirty="0">
              <a:solidFill>
                <a:schemeClr val="tx1"/>
              </a:solidFill>
              <a:latin typeface="Roboto Medium" pitchFamily="2" charset="0"/>
              <a:ea typeface="Roboto Medium" pitchFamily="2" charset="0"/>
            </a:endParaRPr>
          </a:p>
          <a:p>
            <a:pPr marL="595189" marR="5007" algn="ctr">
              <a:spcBef>
                <a:spcPts val="99"/>
              </a:spcBef>
            </a:pPr>
            <a:r>
              <a:rPr lang="es-ES" sz="4800" b="1" spc="-5" dirty="0">
                <a:solidFill>
                  <a:srgbClr val="C00000"/>
                </a:solidFill>
                <a:latin typeface="Roboto Medium" pitchFamily="2" charset="0"/>
                <a:ea typeface="Roboto Medium" pitchFamily="2" charset="0"/>
              </a:rPr>
              <a:t>Variante del </a:t>
            </a:r>
            <a:r>
              <a:rPr lang="es-ES" sz="4800" b="1" spc="-5" dirty="0" smtClean="0">
                <a:solidFill>
                  <a:srgbClr val="C00000"/>
                </a:solidFill>
                <a:latin typeface="Roboto Medium" pitchFamily="2" charset="0"/>
                <a:ea typeface="Roboto Medium" pitchFamily="2" charset="0"/>
              </a:rPr>
              <a:t>título</a:t>
            </a:r>
            <a:r>
              <a:rPr lang="es-ES" sz="4800" spc="-5" dirty="0" smtClean="0">
                <a:solidFill>
                  <a:srgbClr val="C00000"/>
                </a:solidFill>
                <a:latin typeface="Roboto Medium" pitchFamily="2" charset="0"/>
                <a:ea typeface="Roboto Medium" pitchFamily="2" charset="0"/>
              </a:rPr>
              <a:t>: </a:t>
            </a:r>
          </a:p>
          <a:p>
            <a:pPr marL="595189" marR="5007" algn="ctr">
              <a:spcBef>
                <a:spcPts val="99"/>
              </a:spcBef>
            </a:pPr>
            <a:r>
              <a:rPr lang="es-ES" sz="4000" spc="-5" dirty="0">
                <a:solidFill>
                  <a:schemeClr val="tx1"/>
                </a:solidFill>
                <a:latin typeface="Roboto Medium" pitchFamily="2" charset="0"/>
                <a:ea typeface="Roboto Medium" pitchFamily="2" charset="0"/>
              </a:rPr>
              <a:t>E</a:t>
            </a:r>
            <a:r>
              <a:rPr lang="es-ES" sz="4000" spc="-5" dirty="0" smtClean="0">
                <a:solidFill>
                  <a:schemeClr val="tx1"/>
                </a:solidFill>
                <a:latin typeface="Roboto Medium" pitchFamily="2" charset="0"/>
                <a:ea typeface="Roboto Medium" pitchFamily="2" charset="0"/>
              </a:rPr>
              <a:t>l </a:t>
            </a:r>
            <a:r>
              <a:rPr lang="es-ES" sz="4000" spc="-5" dirty="0">
                <a:solidFill>
                  <a:schemeClr val="tx1"/>
                </a:solidFill>
                <a:latin typeface="Roboto Medium" pitchFamily="2" charset="0"/>
                <a:ea typeface="Roboto Medium" pitchFamily="2" charset="0"/>
              </a:rPr>
              <a:t>nombre científico y la familia de la semilla descripta</a:t>
            </a:r>
            <a:r>
              <a:rPr lang="es-ES" sz="4000" spc="-5" dirty="0" smtClean="0">
                <a:solidFill>
                  <a:schemeClr val="tx1"/>
                </a:solidFill>
                <a:latin typeface="Roboto Medium" pitchFamily="2" charset="0"/>
                <a:ea typeface="Roboto Medium" pitchFamily="2" charset="0"/>
              </a:rPr>
              <a:t>.</a:t>
            </a:r>
          </a:p>
          <a:p>
            <a:pPr marL="595189" marR="5007" algn="ctr">
              <a:spcBef>
                <a:spcPts val="99"/>
              </a:spcBef>
            </a:pPr>
            <a:endParaRPr lang="es-ES" sz="4000" spc="-5" dirty="0">
              <a:solidFill>
                <a:schemeClr val="tx1"/>
              </a:solidFill>
              <a:latin typeface="Roboto Medium" pitchFamily="2" charset="0"/>
              <a:ea typeface="Roboto Medium" pitchFamily="2" charset="0"/>
            </a:endParaRPr>
          </a:p>
          <a:p>
            <a:pPr marL="595189" marR="5007" algn="ctr">
              <a:spcBef>
                <a:spcPts val="99"/>
              </a:spcBef>
            </a:pPr>
            <a:r>
              <a:rPr lang="es-ES" sz="4000" spc="-5" dirty="0">
                <a:solidFill>
                  <a:srgbClr val="0000FF"/>
                </a:solidFill>
                <a:latin typeface="Roboto Medium" pitchFamily="2" charset="0"/>
                <a:ea typeface="Roboto Medium" pitchFamily="2" charset="0"/>
              </a:rPr>
              <a:t>246 </a:t>
            </a:r>
            <a:r>
              <a:rPr lang="es-ES" sz="4000" u="sng" spc="-5" dirty="0">
                <a:solidFill>
                  <a:srgbClr val="0000FF"/>
                </a:solidFill>
                <a:latin typeface="Roboto Medium" pitchFamily="2" charset="0"/>
                <a:ea typeface="Roboto Medium" pitchFamily="2" charset="0"/>
              </a:rPr>
              <a:t>1 3</a:t>
            </a:r>
            <a:r>
              <a:rPr lang="es-ES" sz="4000" spc="-5" dirty="0">
                <a:solidFill>
                  <a:srgbClr val="0000FF"/>
                </a:solidFill>
                <a:latin typeface="Roboto Medium" pitchFamily="2" charset="0"/>
                <a:ea typeface="Roboto Medium" pitchFamily="2" charset="0"/>
              </a:rPr>
              <a:t> $a </a:t>
            </a:r>
            <a:r>
              <a:rPr lang="es-ES" sz="4000" spc="-5" dirty="0" err="1">
                <a:solidFill>
                  <a:srgbClr val="0000FF"/>
                </a:solidFill>
                <a:latin typeface="Roboto Medium" pitchFamily="2" charset="0"/>
                <a:ea typeface="Roboto Medium" pitchFamily="2" charset="0"/>
              </a:rPr>
              <a:t>Solanum</a:t>
            </a:r>
            <a:r>
              <a:rPr lang="es-ES" sz="4000" spc="-5" dirty="0">
                <a:solidFill>
                  <a:srgbClr val="0000FF"/>
                </a:solidFill>
                <a:latin typeface="Roboto Medium" pitchFamily="2" charset="0"/>
                <a:ea typeface="Roboto Medium" pitchFamily="2" charset="0"/>
              </a:rPr>
              <a:t> </a:t>
            </a:r>
            <a:r>
              <a:rPr lang="es-ES" sz="4000" spc="-5" dirty="0" err="1">
                <a:solidFill>
                  <a:srgbClr val="0000FF"/>
                </a:solidFill>
                <a:latin typeface="Roboto Medium" pitchFamily="2" charset="0"/>
                <a:ea typeface="Roboto Medium" pitchFamily="2" charset="0"/>
              </a:rPr>
              <a:t>lycopersicum</a:t>
            </a:r>
            <a:r>
              <a:rPr lang="es-ES" sz="4000" spc="-5" dirty="0">
                <a:solidFill>
                  <a:srgbClr val="0000FF"/>
                </a:solidFill>
                <a:latin typeface="Roboto Medium" pitchFamily="2" charset="0"/>
                <a:ea typeface="Roboto Medium" pitchFamily="2" charset="0"/>
              </a:rPr>
              <a:t>, familia </a:t>
            </a:r>
            <a:r>
              <a:rPr lang="es-ES" sz="4000" spc="-5" dirty="0" smtClean="0">
                <a:solidFill>
                  <a:srgbClr val="0000FF"/>
                </a:solidFill>
                <a:latin typeface="Roboto Medium" pitchFamily="2" charset="0"/>
                <a:ea typeface="Roboto Medium" pitchFamily="2" charset="0"/>
              </a:rPr>
              <a:t>solanáceas</a:t>
            </a:r>
            <a:endParaRPr lang="es-ES" sz="4000" spc="-5" dirty="0">
              <a:solidFill>
                <a:schemeClr val="tx1"/>
              </a:solidFill>
              <a:latin typeface="Roboto Medium" pitchFamily="2" charset="0"/>
              <a:ea typeface="Roboto Medium" pitchFamily="2" charset="0"/>
            </a:endParaRPr>
          </a:p>
        </p:txBody>
      </p:sp>
      <p:sp>
        <p:nvSpPr>
          <p:cNvPr id="28" name="27 CuadroTexto"/>
          <p:cNvSpPr txBox="1"/>
          <p:nvPr/>
        </p:nvSpPr>
        <p:spPr>
          <a:xfrm>
            <a:off x="4110037" y="1222864"/>
            <a:ext cx="14110672" cy="1150268"/>
          </a:xfrm>
          <a:prstGeom prst="rect">
            <a:avLst/>
          </a:prstGeom>
          <a:noFill/>
        </p:spPr>
        <p:txBody>
          <a:bodyPr wrap="square" lIns="90123" tIns="45062" rIns="90123" bIns="45062" rtlCol="0">
            <a:spAutoFit/>
          </a:bodyPr>
          <a:lstStyle/>
          <a:p>
            <a:pPr marL="12517">
              <a:spcBef>
                <a:spcPts val="112"/>
              </a:spcBef>
            </a:pPr>
            <a:r>
              <a:rPr lang="es-ES" sz="4000" dirty="0">
                <a:solidFill>
                  <a:srgbClr val="FFFFFF"/>
                </a:solidFill>
                <a:latin typeface="Roboto Condensed"/>
                <a:cs typeface="Roboto Condensed"/>
              </a:rPr>
              <a:t>Dilemas de formatos y normas para catalogar semillas agroecológicas</a:t>
            </a:r>
          </a:p>
          <a:p>
            <a:pPr marL="12517">
              <a:spcBef>
                <a:spcPts val="112"/>
              </a:spcBef>
            </a:pPr>
            <a:endParaRPr lang="es-ES" sz="2800" dirty="0">
              <a:solidFill>
                <a:srgbClr val="FFFFFF"/>
              </a:solidFill>
              <a:latin typeface="Roboto Condensed"/>
              <a:cs typeface="Roboto Condensed"/>
            </a:endParaRPr>
          </a:p>
        </p:txBody>
      </p:sp>
    </p:spTree>
    <p:extLst>
      <p:ext uri="{BB962C8B-B14F-4D97-AF65-F5344CB8AC3E}">
        <p14:creationId xmlns:p14="http://schemas.microsoft.com/office/powerpoint/2010/main" val="25121436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24 Imagen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" b="17979"/>
          <a:stretch/>
        </p:blipFill>
        <p:spPr>
          <a:xfrm>
            <a:off x="-1" y="-1"/>
            <a:ext cx="19802475" cy="11160000"/>
          </a:xfrm>
          <a:prstGeom prst="rect">
            <a:avLst/>
          </a:prstGeom>
        </p:spPr>
      </p:pic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811021" y="695429"/>
            <a:ext cx="16276087" cy="2001643"/>
          </a:xfrm>
          <a:prstGeom prst="rect">
            <a:avLst/>
          </a:prstGeom>
          <a:solidFill>
            <a:schemeClr val="tx1">
              <a:lumMod val="85000"/>
              <a:lumOff val="15000"/>
              <a:alpha val="79000"/>
            </a:schemeClr>
          </a:solidFill>
        </p:spPr>
        <p:txBody>
          <a:bodyPr vert="horz" wrap="square" lIns="0" tIns="597692" rIns="0" bIns="0" rtlCol="0">
            <a:spAutoFit/>
          </a:bodyPr>
          <a:lstStyle/>
          <a:p>
            <a:pPr marL="549502">
              <a:spcBef>
                <a:spcPts val="4706"/>
              </a:spcBef>
            </a:pPr>
            <a:r>
              <a:rPr lang="es-ES" spc="-5" dirty="0"/>
              <a:t/>
            </a:r>
            <a:br>
              <a:rPr lang="es-ES" spc="-5" dirty="0"/>
            </a:br>
            <a:endParaRPr spc="-5" dirty="0"/>
          </a:p>
        </p:txBody>
      </p:sp>
      <p:sp>
        <p:nvSpPr>
          <p:cNvPr id="3" name="object 3"/>
          <p:cNvSpPr/>
          <p:nvPr/>
        </p:nvSpPr>
        <p:spPr>
          <a:xfrm>
            <a:off x="672420" y="519034"/>
            <a:ext cx="2098428" cy="2354434"/>
          </a:xfrm>
          <a:custGeom>
            <a:avLst/>
            <a:gdLst/>
            <a:ahLst/>
            <a:cxnLst/>
            <a:rect l="l" t="t" r="r" b="b"/>
            <a:pathLst>
              <a:path w="1958975" h="1958339">
                <a:moveTo>
                  <a:pt x="1958422" y="1958160"/>
                </a:moveTo>
                <a:lnTo>
                  <a:pt x="0" y="1958160"/>
                </a:lnTo>
                <a:lnTo>
                  <a:pt x="0" y="0"/>
                </a:lnTo>
                <a:lnTo>
                  <a:pt x="1958422" y="0"/>
                </a:lnTo>
                <a:lnTo>
                  <a:pt x="1958422" y="1958160"/>
                </a:lnTo>
                <a:close/>
              </a:path>
            </a:pathLst>
          </a:custGeom>
          <a:solidFill>
            <a:srgbClr val="142E4E">
              <a:alpha val="85000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205427" y="841480"/>
            <a:ext cx="862418" cy="79056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224337" y="1894506"/>
            <a:ext cx="0" cy="60164"/>
          </a:xfrm>
          <a:custGeom>
            <a:avLst/>
            <a:gdLst/>
            <a:ahLst/>
            <a:cxnLst/>
            <a:rect l="l" t="t" r="r" b="b"/>
            <a:pathLst>
              <a:path h="60960">
                <a:moveTo>
                  <a:pt x="0" y="0"/>
                </a:moveTo>
                <a:lnTo>
                  <a:pt x="0" y="60959"/>
                </a:lnTo>
              </a:path>
            </a:pathLst>
          </a:custGeom>
          <a:ln w="3837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205439" y="1880093"/>
            <a:ext cx="96948" cy="0"/>
          </a:xfrm>
          <a:custGeom>
            <a:avLst/>
            <a:gdLst/>
            <a:ahLst/>
            <a:cxnLst/>
            <a:rect l="l" t="t" r="r" b="b"/>
            <a:pathLst>
              <a:path w="98425">
                <a:moveTo>
                  <a:pt x="0" y="0"/>
                </a:moveTo>
                <a:lnTo>
                  <a:pt x="98059" y="0"/>
                </a:lnTo>
              </a:path>
            </a:pathLst>
          </a:custGeom>
          <a:ln w="2921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205440" y="1846249"/>
            <a:ext cx="38154" cy="0"/>
          </a:xfrm>
          <a:custGeom>
            <a:avLst/>
            <a:gdLst/>
            <a:ahLst/>
            <a:cxnLst/>
            <a:rect l="l" t="t" r="r" b="b"/>
            <a:pathLst>
              <a:path w="38734">
                <a:moveTo>
                  <a:pt x="0" y="0"/>
                </a:moveTo>
                <a:lnTo>
                  <a:pt x="38375" y="0"/>
                </a:lnTo>
              </a:path>
            </a:pathLst>
          </a:custGeom>
          <a:ln w="3937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205440" y="1812407"/>
            <a:ext cx="102577" cy="0"/>
          </a:xfrm>
          <a:custGeom>
            <a:avLst/>
            <a:gdLst/>
            <a:ahLst/>
            <a:cxnLst/>
            <a:rect l="l" t="t" r="r" b="b"/>
            <a:pathLst>
              <a:path w="104140">
                <a:moveTo>
                  <a:pt x="0" y="0"/>
                </a:moveTo>
                <a:lnTo>
                  <a:pt x="103651" y="0"/>
                </a:lnTo>
              </a:path>
            </a:pathLst>
          </a:custGeom>
          <a:ln w="2920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340139" y="1940256"/>
            <a:ext cx="92571" cy="0"/>
          </a:xfrm>
          <a:custGeom>
            <a:avLst/>
            <a:gdLst/>
            <a:ahLst/>
            <a:cxnLst/>
            <a:rect l="l" t="t" r="r" b="b"/>
            <a:pathLst>
              <a:path w="93980">
                <a:moveTo>
                  <a:pt x="0" y="0"/>
                </a:moveTo>
                <a:lnTo>
                  <a:pt x="93871" y="0"/>
                </a:lnTo>
              </a:path>
            </a:pathLst>
          </a:custGeom>
          <a:ln w="2920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1359072" y="1797998"/>
            <a:ext cx="0" cy="127848"/>
          </a:xfrm>
          <a:custGeom>
            <a:avLst/>
            <a:gdLst/>
            <a:ahLst/>
            <a:cxnLst/>
            <a:rect l="l" t="t" r="r" b="b"/>
            <a:pathLst>
              <a:path h="129539">
                <a:moveTo>
                  <a:pt x="0" y="0"/>
                </a:moveTo>
                <a:lnTo>
                  <a:pt x="0" y="129540"/>
                </a:lnTo>
              </a:path>
            </a:pathLst>
          </a:custGeom>
          <a:ln w="3844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1451333" y="1797984"/>
            <a:ext cx="154492" cy="157304"/>
          </a:xfrm>
          <a:custGeom>
            <a:avLst/>
            <a:gdLst/>
            <a:ahLst/>
            <a:cxnLst/>
            <a:rect l="l" t="t" r="r" b="b"/>
            <a:pathLst>
              <a:path w="156844" h="159385">
                <a:moveTo>
                  <a:pt x="98834" y="0"/>
                </a:moveTo>
                <a:lnTo>
                  <a:pt x="57851" y="0"/>
                </a:lnTo>
                <a:lnTo>
                  <a:pt x="0" y="159293"/>
                </a:lnTo>
                <a:lnTo>
                  <a:pt x="40166" y="159293"/>
                </a:lnTo>
                <a:lnTo>
                  <a:pt x="51035" y="125158"/>
                </a:lnTo>
                <a:lnTo>
                  <a:pt x="143919" y="125158"/>
                </a:lnTo>
                <a:lnTo>
                  <a:pt x="133901" y="97347"/>
                </a:lnTo>
                <a:lnTo>
                  <a:pt x="59369" y="97347"/>
                </a:lnTo>
                <a:lnTo>
                  <a:pt x="65484" y="78144"/>
                </a:lnTo>
                <a:lnTo>
                  <a:pt x="67505" y="71526"/>
                </a:lnTo>
                <a:lnTo>
                  <a:pt x="69610" y="64814"/>
                </a:lnTo>
                <a:lnTo>
                  <a:pt x="71798" y="57924"/>
                </a:lnTo>
                <a:lnTo>
                  <a:pt x="73955" y="51003"/>
                </a:lnTo>
                <a:lnTo>
                  <a:pt x="75882" y="44595"/>
                </a:lnTo>
                <a:lnTo>
                  <a:pt x="77568" y="38679"/>
                </a:lnTo>
                <a:lnTo>
                  <a:pt x="112767" y="38679"/>
                </a:lnTo>
                <a:lnTo>
                  <a:pt x="98834" y="0"/>
                </a:lnTo>
                <a:close/>
              </a:path>
              <a:path w="156844" h="159385">
                <a:moveTo>
                  <a:pt x="143919" y="125158"/>
                </a:moveTo>
                <a:lnTo>
                  <a:pt x="104635" y="125158"/>
                </a:lnTo>
                <a:lnTo>
                  <a:pt x="115535" y="159293"/>
                </a:lnTo>
                <a:lnTo>
                  <a:pt x="156215" y="159293"/>
                </a:lnTo>
                <a:lnTo>
                  <a:pt x="143919" y="125158"/>
                </a:lnTo>
                <a:close/>
              </a:path>
              <a:path w="156844" h="159385">
                <a:moveTo>
                  <a:pt x="112767" y="38679"/>
                </a:moveTo>
                <a:lnTo>
                  <a:pt x="78070" y="38679"/>
                </a:lnTo>
                <a:lnTo>
                  <a:pt x="79631" y="44595"/>
                </a:lnTo>
                <a:lnTo>
                  <a:pt x="81411" y="51076"/>
                </a:lnTo>
                <a:lnTo>
                  <a:pt x="85672" y="65254"/>
                </a:lnTo>
                <a:lnTo>
                  <a:pt x="87725" y="71893"/>
                </a:lnTo>
                <a:lnTo>
                  <a:pt x="89745" y="78144"/>
                </a:lnTo>
                <a:lnTo>
                  <a:pt x="95829" y="97347"/>
                </a:lnTo>
                <a:lnTo>
                  <a:pt x="133901" y="97347"/>
                </a:lnTo>
                <a:lnTo>
                  <a:pt x="112767" y="3867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1612523" y="1794977"/>
            <a:ext cx="127596" cy="163571"/>
          </a:xfrm>
          <a:custGeom>
            <a:avLst/>
            <a:gdLst/>
            <a:ahLst/>
            <a:cxnLst/>
            <a:rect l="l" t="t" r="r" b="b"/>
            <a:pathLst>
              <a:path w="129539" h="165735">
                <a:moveTo>
                  <a:pt x="85191" y="0"/>
                </a:moveTo>
                <a:lnTo>
                  <a:pt x="42091" y="9229"/>
                </a:lnTo>
                <a:lnTo>
                  <a:pt x="13138" y="34544"/>
                </a:lnTo>
                <a:lnTo>
                  <a:pt x="372" y="73422"/>
                </a:lnTo>
                <a:lnTo>
                  <a:pt x="0" y="82458"/>
                </a:lnTo>
                <a:lnTo>
                  <a:pt x="386" y="91701"/>
                </a:lnTo>
                <a:lnTo>
                  <a:pt x="13608" y="130862"/>
                </a:lnTo>
                <a:lnTo>
                  <a:pt x="42749" y="156076"/>
                </a:lnTo>
                <a:lnTo>
                  <a:pt x="84688" y="165136"/>
                </a:lnTo>
                <a:lnTo>
                  <a:pt x="92589" y="164946"/>
                </a:lnTo>
                <a:lnTo>
                  <a:pt x="128666" y="156058"/>
                </a:lnTo>
                <a:lnTo>
                  <a:pt x="123089" y="135796"/>
                </a:lnTo>
                <a:lnTo>
                  <a:pt x="81788" y="135796"/>
                </a:lnTo>
                <a:lnTo>
                  <a:pt x="75474" y="134707"/>
                </a:lnTo>
                <a:lnTo>
                  <a:pt x="41684" y="98970"/>
                </a:lnTo>
                <a:lnTo>
                  <a:pt x="40438" y="72573"/>
                </a:lnTo>
                <a:lnTo>
                  <a:pt x="41726" y="64448"/>
                </a:lnTo>
                <a:lnTo>
                  <a:pt x="70039" y="32271"/>
                </a:lnTo>
                <a:lnTo>
                  <a:pt x="75945" y="30313"/>
                </a:lnTo>
                <a:lnTo>
                  <a:pt x="82259" y="29339"/>
                </a:lnTo>
                <a:lnTo>
                  <a:pt x="122869" y="29339"/>
                </a:lnTo>
                <a:lnTo>
                  <a:pt x="128938" y="9654"/>
                </a:lnTo>
                <a:lnTo>
                  <a:pt x="93159" y="202"/>
                </a:lnTo>
                <a:lnTo>
                  <a:pt x="85191" y="0"/>
                </a:lnTo>
                <a:close/>
              </a:path>
              <a:path w="129539" h="165735">
                <a:moveTo>
                  <a:pt x="121074" y="128477"/>
                </a:moveTo>
                <a:lnTo>
                  <a:pt x="117567" y="130634"/>
                </a:lnTo>
                <a:lnTo>
                  <a:pt x="113179" y="132425"/>
                </a:lnTo>
                <a:lnTo>
                  <a:pt x="102750" y="135126"/>
                </a:lnTo>
                <a:lnTo>
                  <a:pt x="96342" y="135796"/>
                </a:lnTo>
                <a:lnTo>
                  <a:pt x="123089" y="135796"/>
                </a:lnTo>
                <a:lnTo>
                  <a:pt x="121074" y="128477"/>
                </a:lnTo>
                <a:close/>
              </a:path>
              <a:path w="129539" h="165735">
                <a:moveTo>
                  <a:pt x="122869" y="29339"/>
                </a:moveTo>
                <a:lnTo>
                  <a:pt x="95358" y="29339"/>
                </a:lnTo>
                <a:lnTo>
                  <a:pt x="101263" y="30177"/>
                </a:lnTo>
                <a:lnTo>
                  <a:pt x="111860" y="33548"/>
                </a:lnTo>
                <a:lnTo>
                  <a:pt x="116478" y="35517"/>
                </a:lnTo>
                <a:lnTo>
                  <a:pt x="120300" y="37674"/>
                </a:lnTo>
                <a:lnTo>
                  <a:pt x="122869" y="2933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1765910" y="1794989"/>
            <a:ext cx="116963" cy="163571"/>
          </a:xfrm>
          <a:custGeom>
            <a:avLst/>
            <a:gdLst/>
            <a:ahLst/>
            <a:cxnLst/>
            <a:rect l="l" t="t" r="r" b="b"/>
            <a:pathLst>
              <a:path w="118744" h="165735">
                <a:moveTo>
                  <a:pt x="11402" y="124938"/>
                </a:moveTo>
                <a:lnTo>
                  <a:pt x="2795" y="152979"/>
                </a:lnTo>
                <a:lnTo>
                  <a:pt x="8614" y="155718"/>
                </a:lnTo>
                <a:lnTo>
                  <a:pt x="14708" y="158127"/>
                </a:lnTo>
                <a:lnTo>
                  <a:pt x="56165" y="165104"/>
                </a:lnTo>
                <a:lnTo>
                  <a:pt x="63862" y="164862"/>
                </a:lnTo>
                <a:lnTo>
                  <a:pt x="103284" y="150445"/>
                </a:lnTo>
                <a:lnTo>
                  <a:pt x="108457" y="145890"/>
                </a:lnTo>
                <a:lnTo>
                  <a:pt x="112300" y="140623"/>
                </a:lnTo>
                <a:lnTo>
                  <a:pt x="114114" y="136309"/>
                </a:lnTo>
                <a:lnTo>
                  <a:pt x="46783" y="136309"/>
                </a:lnTo>
                <a:lnTo>
                  <a:pt x="39559" y="135262"/>
                </a:lnTo>
                <a:lnTo>
                  <a:pt x="25726" y="131242"/>
                </a:lnTo>
                <a:lnTo>
                  <a:pt x="18596" y="128477"/>
                </a:lnTo>
                <a:lnTo>
                  <a:pt x="11402" y="124938"/>
                </a:lnTo>
                <a:close/>
              </a:path>
              <a:path w="118744" h="165735">
                <a:moveTo>
                  <a:pt x="60458" y="0"/>
                </a:moveTo>
                <a:lnTo>
                  <a:pt x="20721" y="9486"/>
                </a:lnTo>
                <a:lnTo>
                  <a:pt x="3957" y="29067"/>
                </a:lnTo>
                <a:lnTo>
                  <a:pt x="1319" y="34972"/>
                </a:lnTo>
                <a:lnTo>
                  <a:pt x="0" y="41391"/>
                </a:lnTo>
                <a:lnTo>
                  <a:pt x="0" y="55055"/>
                </a:lnTo>
                <a:lnTo>
                  <a:pt x="29643" y="90971"/>
                </a:lnTo>
                <a:lnTo>
                  <a:pt x="58762" y="101567"/>
                </a:lnTo>
                <a:lnTo>
                  <a:pt x="63191" y="103190"/>
                </a:lnTo>
                <a:lnTo>
                  <a:pt x="66594" y="104813"/>
                </a:lnTo>
                <a:lnTo>
                  <a:pt x="70113" y="106436"/>
                </a:lnTo>
                <a:lnTo>
                  <a:pt x="72814" y="108049"/>
                </a:lnTo>
                <a:lnTo>
                  <a:pt x="74730" y="109734"/>
                </a:lnTo>
                <a:lnTo>
                  <a:pt x="76657" y="111399"/>
                </a:lnTo>
                <a:lnTo>
                  <a:pt x="77976" y="113116"/>
                </a:lnTo>
                <a:lnTo>
                  <a:pt x="79327" y="116488"/>
                </a:lnTo>
                <a:lnTo>
                  <a:pt x="79620" y="118174"/>
                </a:lnTo>
                <a:lnTo>
                  <a:pt x="79620" y="124938"/>
                </a:lnTo>
                <a:lnTo>
                  <a:pt x="77673" y="128917"/>
                </a:lnTo>
                <a:lnTo>
                  <a:pt x="69777" y="134823"/>
                </a:lnTo>
                <a:lnTo>
                  <a:pt x="63317" y="136309"/>
                </a:lnTo>
                <a:lnTo>
                  <a:pt x="114114" y="136309"/>
                </a:lnTo>
                <a:lnTo>
                  <a:pt x="117336" y="128645"/>
                </a:lnTo>
                <a:lnTo>
                  <a:pt x="118614" y="122268"/>
                </a:lnTo>
                <a:lnTo>
                  <a:pt x="118594" y="109734"/>
                </a:lnTo>
                <a:lnTo>
                  <a:pt x="117598" y="104499"/>
                </a:lnTo>
                <a:lnTo>
                  <a:pt x="115546" y="99620"/>
                </a:lnTo>
                <a:lnTo>
                  <a:pt x="113546" y="94719"/>
                </a:lnTo>
                <a:lnTo>
                  <a:pt x="83578" y="70793"/>
                </a:lnTo>
                <a:lnTo>
                  <a:pt x="62720" y="63998"/>
                </a:lnTo>
                <a:lnTo>
                  <a:pt x="54647" y="61296"/>
                </a:lnTo>
                <a:lnTo>
                  <a:pt x="48637" y="58678"/>
                </a:lnTo>
                <a:lnTo>
                  <a:pt x="44794" y="56239"/>
                </a:lnTo>
                <a:lnTo>
                  <a:pt x="40909" y="53851"/>
                </a:lnTo>
                <a:lnTo>
                  <a:pt x="38951" y="49893"/>
                </a:lnTo>
                <a:lnTo>
                  <a:pt x="38985" y="39705"/>
                </a:lnTo>
                <a:lnTo>
                  <a:pt x="40983" y="35957"/>
                </a:lnTo>
                <a:lnTo>
                  <a:pt x="49077" y="30281"/>
                </a:lnTo>
                <a:lnTo>
                  <a:pt x="54951" y="28836"/>
                </a:lnTo>
                <a:lnTo>
                  <a:pt x="105005" y="28836"/>
                </a:lnTo>
                <a:lnTo>
                  <a:pt x="110279" y="11643"/>
                </a:lnTo>
                <a:lnTo>
                  <a:pt x="68514" y="215"/>
                </a:lnTo>
                <a:lnTo>
                  <a:pt x="60458" y="0"/>
                </a:lnTo>
                <a:close/>
              </a:path>
              <a:path w="118744" h="165735">
                <a:moveTo>
                  <a:pt x="105005" y="28836"/>
                </a:moveTo>
                <a:lnTo>
                  <a:pt x="68762" y="28836"/>
                </a:lnTo>
                <a:lnTo>
                  <a:pt x="75170" y="29810"/>
                </a:lnTo>
                <a:lnTo>
                  <a:pt x="88468" y="33663"/>
                </a:lnTo>
                <a:lnTo>
                  <a:pt x="95086" y="36323"/>
                </a:lnTo>
                <a:lnTo>
                  <a:pt x="101672" y="39705"/>
                </a:lnTo>
                <a:lnTo>
                  <a:pt x="105005" y="2883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1911619" y="1795004"/>
            <a:ext cx="158245" cy="162945"/>
          </a:xfrm>
          <a:custGeom>
            <a:avLst/>
            <a:gdLst/>
            <a:ahLst/>
            <a:cxnLst/>
            <a:rect l="l" t="t" r="r" b="b"/>
            <a:pathLst>
              <a:path w="160655" h="165100">
                <a:moveTo>
                  <a:pt x="80667" y="0"/>
                </a:moveTo>
                <a:lnTo>
                  <a:pt x="41510" y="9030"/>
                </a:lnTo>
                <a:lnTo>
                  <a:pt x="9410" y="41309"/>
                </a:lnTo>
                <a:lnTo>
                  <a:pt x="0" y="82939"/>
                </a:lnTo>
                <a:lnTo>
                  <a:pt x="366" y="92398"/>
                </a:lnTo>
                <a:lnTo>
                  <a:pt x="13046" y="131773"/>
                </a:lnTo>
                <a:lnTo>
                  <a:pt x="47789" y="159523"/>
                </a:lnTo>
                <a:lnTo>
                  <a:pt x="79652" y="165094"/>
                </a:lnTo>
                <a:lnTo>
                  <a:pt x="88094" y="164739"/>
                </a:lnTo>
                <a:lnTo>
                  <a:pt x="125426" y="152480"/>
                </a:lnTo>
                <a:lnTo>
                  <a:pt x="143027" y="136268"/>
                </a:lnTo>
                <a:lnTo>
                  <a:pt x="75107" y="136268"/>
                </a:lnTo>
                <a:lnTo>
                  <a:pt x="69935" y="135147"/>
                </a:lnTo>
                <a:lnTo>
                  <a:pt x="41485" y="99682"/>
                </a:lnTo>
                <a:lnTo>
                  <a:pt x="40538" y="73450"/>
                </a:lnTo>
                <a:lnTo>
                  <a:pt x="41454" y="66155"/>
                </a:lnTo>
                <a:lnTo>
                  <a:pt x="43506" y="59411"/>
                </a:lnTo>
                <a:lnTo>
                  <a:pt x="45527" y="52658"/>
                </a:lnTo>
                <a:lnTo>
                  <a:pt x="48302" y="47014"/>
                </a:lnTo>
                <a:lnTo>
                  <a:pt x="51841" y="42469"/>
                </a:lnTo>
                <a:lnTo>
                  <a:pt x="55359" y="37904"/>
                </a:lnTo>
                <a:lnTo>
                  <a:pt x="59585" y="34493"/>
                </a:lnTo>
                <a:lnTo>
                  <a:pt x="69160" y="29967"/>
                </a:lnTo>
                <a:lnTo>
                  <a:pt x="74290" y="28826"/>
                </a:lnTo>
                <a:lnTo>
                  <a:pt x="143719" y="28826"/>
                </a:lnTo>
                <a:lnTo>
                  <a:pt x="142836" y="27588"/>
                </a:lnTo>
                <a:lnTo>
                  <a:pt x="105017" y="3193"/>
                </a:lnTo>
                <a:lnTo>
                  <a:pt x="89097" y="355"/>
                </a:lnTo>
                <a:lnTo>
                  <a:pt x="80667" y="0"/>
                </a:lnTo>
                <a:close/>
              </a:path>
              <a:path w="160655" h="165100">
                <a:moveTo>
                  <a:pt x="143719" y="28826"/>
                </a:moveTo>
                <a:lnTo>
                  <a:pt x="85191" y="28826"/>
                </a:lnTo>
                <a:lnTo>
                  <a:pt x="90395" y="29915"/>
                </a:lnTo>
                <a:lnTo>
                  <a:pt x="95190" y="32135"/>
                </a:lnTo>
                <a:lnTo>
                  <a:pt x="116687" y="58762"/>
                </a:lnTo>
                <a:lnTo>
                  <a:pt x="118813" y="65621"/>
                </a:lnTo>
                <a:lnTo>
                  <a:pt x="119833" y="73450"/>
                </a:lnTo>
                <a:lnTo>
                  <a:pt x="119789" y="92398"/>
                </a:lnTo>
                <a:lnTo>
                  <a:pt x="118844" y="99682"/>
                </a:lnTo>
                <a:lnTo>
                  <a:pt x="116823" y="106426"/>
                </a:lnTo>
                <a:lnTo>
                  <a:pt x="114834" y="113179"/>
                </a:lnTo>
                <a:lnTo>
                  <a:pt x="86070" y="136268"/>
                </a:lnTo>
                <a:lnTo>
                  <a:pt x="143027" y="136268"/>
                </a:lnTo>
                <a:lnTo>
                  <a:pt x="158768" y="100936"/>
                </a:lnTo>
                <a:lnTo>
                  <a:pt x="160330" y="82939"/>
                </a:lnTo>
                <a:lnTo>
                  <a:pt x="159957" y="73450"/>
                </a:lnTo>
                <a:lnTo>
                  <a:pt x="147263" y="33798"/>
                </a:lnTo>
                <a:lnTo>
                  <a:pt x="143719" y="2882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1204220" y="2043792"/>
            <a:ext cx="75682" cy="85859"/>
          </a:xfrm>
          <a:custGeom>
            <a:avLst/>
            <a:gdLst/>
            <a:ahLst/>
            <a:cxnLst/>
            <a:rect l="l" t="t" r="r" b="b"/>
            <a:pathLst>
              <a:path w="76834" h="86994">
                <a:moveTo>
                  <a:pt x="43297" y="0"/>
                </a:moveTo>
                <a:lnTo>
                  <a:pt x="34082" y="0"/>
                </a:lnTo>
                <a:lnTo>
                  <a:pt x="0" y="86583"/>
                </a:lnTo>
                <a:lnTo>
                  <a:pt x="10282" y="86583"/>
                </a:lnTo>
                <a:lnTo>
                  <a:pt x="19769" y="61851"/>
                </a:lnTo>
                <a:lnTo>
                  <a:pt x="67217" y="61851"/>
                </a:lnTo>
                <a:lnTo>
                  <a:pt x="64136" y="53883"/>
                </a:lnTo>
                <a:lnTo>
                  <a:pt x="22501" y="53883"/>
                </a:lnTo>
                <a:lnTo>
                  <a:pt x="30470" y="33318"/>
                </a:lnTo>
                <a:lnTo>
                  <a:pt x="31287" y="31370"/>
                </a:lnTo>
                <a:lnTo>
                  <a:pt x="35433" y="19852"/>
                </a:lnTo>
                <a:lnTo>
                  <a:pt x="36888" y="15643"/>
                </a:lnTo>
                <a:lnTo>
                  <a:pt x="38344" y="10973"/>
                </a:lnTo>
                <a:lnTo>
                  <a:pt x="47541" y="10973"/>
                </a:lnTo>
                <a:lnTo>
                  <a:pt x="43297" y="0"/>
                </a:lnTo>
                <a:close/>
              </a:path>
              <a:path w="76834" h="86994">
                <a:moveTo>
                  <a:pt x="67217" y="61851"/>
                </a:moveTo>
                <a:lnTo>
                  <a:pt x="56867" y="61851"/>
                </a:lnTo>
                <a:lnTo>
                  <a:pt x="66343" y="86583"/>
                </a:lnTo>
                <a:lnTo>
                  <a:pt x="76783" y="86583"/>
                </a:lnTo>
                <a:lnTo>
                  <a:pt x="67217" y="61851"/>
                </a:lnTo>
                <a:close/>
              </a:path>
              <a:path w="76834" h="86994">
                <a:moveTo>
                  <a:pt x="47541" y="10973"/>
                </a:moveTo>
                <a:lnTo>
                  <a:pt x="38606" y="10973"/>
                </a:lnTo>
                <a:lnTo>
                  <a:pt x="40166" y="15873"/>
                </a:lnTo>
                <a:lnTo>
                  <a:pt x="42993" y="24418"/>
                </a:lnTo>
                <a:lnTo>
                  <a:pt x="44375" y="28459"/>
                </a:lnTo>
                <a:lnTo>
                  <a:pt x="45726" y="32114"/>
                </a:lnTo>
                <a:lnTo>
                  <a:pt x="47014" y="35339"/>
                </a:lnTo>
                <a:lnTo>
                  <a:pt x="53862" y="53883"/>
                </a:lnTo>
                <a:lnTo>
                  <a:pt x="64136" y="53883"/>
                </a:lnTo>
                <a:lnTo>
                  <a:pt x="47541" y="10973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1319438" y="2043775"/>
            <a:ext cx="58795" cy="85859"/>
          </a:xfrm>
          <a:custGeom>
            <a:avLst/>
            <a:gdLst/>
            <a:ahLst/>
            <a:cxnLst/>
            <a:rect l="l" t="t" r="r" b="b"/>
            <a:pathLst>
              <a:path w="59690" h="86994">
                <a:moveTo>
                  <a:pt x="31119" y="0"/>
                </a:moveTo>
                <a:lnTo>
                  <a:pt x="0" y="0"/>
                </a:lnTo>
                <a:lnTo>
                  <a:pt x="0" y="86615"/>
                </a:lnTo>
                <a:lnTo>
                  <a:pt x="9182" y="86615"/>
                </a:lnTo>
                <a:lnTo>
                  <a:pt x="9182" y="51275"/>
                </a:lnTo>
                <a:lnTo>
                  <a:pt x="36983" y="51275"/>
                </a:lnTo>
                <a:lnTo>
                  <a:pt x="35852" y="49485"/>
                </a:lnTo>
                <a:lnTo>
                  <a:pt x="38208" y="48679"/>
                </a:lnTo>
                <a:lnTo>
                  <a:pt x="40501" y="47558"/>
                </a:lnTo>
                <a:lnTo>
                  <a:pt x="42700" y="46208"/>
                </a:lnTo>
                <a:lnTo>
                  <a:pt x="44888" y="44794"/>
                </a:lnTo>
                <a:lnTo>
                  <a:pt x="46657" y="43307"/>
                </a:lnTo>
                <a:lnTo>
                  <a:pt x="9182" y="43307"/>
                </a:lnTo>
                <a:lnTo>
                  <a:pt x="9182" y="7999"/>
                </a:lnTo>
                <a:lnTo>
                  <a:pt x="48106" y="7999"/>
                </a:lnTo>
                <a:lnTo>
                  <a:pt x="44783" y="4827"/>
                </a:lnTo>
                <a:lnTo>
                  <a:pt x="41956" y="3109"/>
                </a:lnTo>
                <a:lnTo>
                  <a:pt x="38511" y="1853"/>
                </a:lnTo>
                <a:lnTo>
                  <a:pt x="35077" y="649"/>
                </a:lnTo>
                <a:lnTo>
                  <a:pt x="31119" y="0"/>
                </a:lnTo>
                <a:close/>
              </a:path>
              <a:path w="59690" h="86994">
                <a:moveTo>
                  <a:pt x="36983" y="51275"/>
                </a:moveTo>
                <a:lnTo>
                  <a:pt x="26627" y="51275"/>
                </a:lnTo>
                <a:lnTo>
                  <a:pt x="48071" y="86615"/>
                </a:lnTo>
                <a:lnTo>
                  <a:pt x="59307" y="86615"/>
                </a:lnTo>
                <a:lnTo>
                  <a:pt x="36983" y="51275"/>
                </a:lnTo>
                <a:close/>
              </a:path>
              <a:path w="59690" h="86994">
                <a:moveTo>
                  <a:pt x="48106" y="7999"/>
                </a:moveTo>
                <a:lnTo>
                  <a:pt x="30145" y="7999"/>
                </a:lnTo>
                <a:lnTo>
                  <a:pt x="35203" y="9423"/>
                </a:lnTo>
                <a:lnTo>
                  <a:pt x="38648" y="12188"/>
                </a:lnTo>
                <a:lnTo>
                  <a:pt x="42092" y="14994"/>
                </a:lnTo>
                <a:lnTo>
                  <a:pt x="43778" y="19413"/>
                </a:lnTo>
                <a:lnTo>
                  <a:pt x="43778" y="28564"/>
                </a:lnTo>
                <a:lnTo>
                  <a:pt x="43234" y="31224"/>
                </a:lnTo>
                <a:lnTo>
                  <a:pt x="42124" y="33496"/>
                </a:lnTo>
                <a:lnTo>
                  <a:pt x="41077" y="35705"/>
                </a:lnTo>
                <a:lnTo>
                  <a:pt x="25381" y="43307"/>
                </a:lnTo>
                <a:lnTo>
                  <a:pt x="46657" y="43307"/>
                </a:lnTo>
                <a:lnTo>
                  <a:pt x="46857" y="43140"/>
                </a:lnTo>
                <a:lnTo>
                  <a:pt x="50228" y="39087"/>
                </a:lnTo>
                <a:lnTo>
                  <a:pt x="51579" y="36763"/>
                </a:lnTo>
                <a:lnTo>
                  <a:pt x="52563" y="34061"/>
                </a:lnTo>
                <a:lnTo>
                  <a:pt x="53600" y="31318"/>
                </a:lnTo>
                <a:lnTo>
                  <a:pt x="54067" y="28564"/>
                </a:lnTo>
                <a:lnTo>
                  <a:pt x="54103" y="21360"/>
                </a:lnTo>
                <a:lnTo>
                  <a:pt x="53527" y="18030"/>
                </a:lnTo>
                <a:lnTo>
                  <a:pt x="52281" y="14952"/>
                </a:lnTo>
                <a:lnTo>
                  <a:pt x="51139" y="11853"/>
                </a:lnTo>
                <a:lnTo>
                  <a:pt x="49422" y="9256"/>
                </a:lnTo>
                <a:lnTo>
                  <a:pt x="48106" y="799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1413186" y="2043677"/>
            <a:ext cx="67551" cy="85859"/>
          </a:xfrm>
          <a:custGeom>
            <a:avLst/>
            <a:gdLst/>
            <a:ahLst/>
            <a:cxnLst/>
            <a:rect l="l" t="t" r="r" b="b"/>
            <a:pathLst>
              <a:path w="68580" h="86994">
                <a:moveTo>
                  <a:pt x="47024" y="0"/>
                </a:moveTo>
                <a:lnTo>
                  <a:pt x="36019" y="0"/>
                </a:lnTo>
                <a:lnTo>
                  <a:pt x="30417" y="942"/>
                </a:lnTo>
                <a:lnTo>
                  <a:pt x="20156" y="4690"/>
                </a:lnTo>
                <a:lnTo>
                  <a:pt x="15727" y="7423"/>
                </a:lnTo>
                <a:lnTo>
                  <a:pt x="11956" y="11109"/>
                </a:lnTo>
                <a:lnTo>
                  <a:pt x="8209" y="14680"/>
                </a:lnTo>
                <a:lnTo>
                  <a:pt x="5266" y="19203"/>
                </a:lnTo>
                <a:lnTo>
                  <a:pt x="3172" y="24700"/>
                </a:lnTo>
                <a:lnTo>
                  <a:pt x="1047" y="30145"/>
                </a:lnTo>
                <a:lnTo>
                  <a:pt x="0" y="36428"/>
                </a:lnTo>
                <a:lnTo>
                  <a:pt x="0" y="50563"/>
                </a:lnTo>
                <a:lnTo>
                  <a:pt x="1151" y="56741"/>
                </a:lnTo>
                <a:lnTo>
                  <a:pt x="3413" y="62144"/>
                </a:lnTo>
                <a:lnTo>
                  <a:pt x="5612" y="67505"/>
                </a:lnTo>
                <a:lnTo>
                  <a:pt x="8680" y="72029"/>
                </a:lnTo>
                <a:lnTo>
                  <a:pt x="12533" y="75683"/>
                </a:lnTo>
                <a:lnTo>
                  <a:pt x="16376" y="79390"/>
                </a:lnTo>
                <a:lnTo>
                  <a:pt x="20868" y="82123"/>
                </a:lnTo>
                <a:lnTo>
                  <a:pt x="31129" y="85903"/>
                </a:lnTo>
                <a:lnTo>
                  <a:pt x="36627" y="86855"/>
                </a:lnTo>
                <a:lnTo>
                  <a:pt x="48239" y="86855"/>
                </a:lnTo>
                <a:lnTo>
                  <a:pt x="53108" y="86416"/>
                </a:lnTo>
                <a:lnTo>
                  <a:pt x="61097" y="84657"/>
                </a:lnTo>
                <a:lnTo>
                  <a:pt x="64814" y="83547"/>
                </a:lnTo>
                <a:lnTo>
                  <a:pt x="68186" y="82165"/>
                </a:lnTo>
                <a:lnTo>
                  <a:pt x="68186" y="78720"/>
                </a:lnTo>
                <a:lnTo>
                  <a:pt x="38040" y="78720"/>
                </a:lnTo>
                <a:lnTo>
                  <a:pt x="33622" y="77966"/>
                </a:lnTo>
                <a:lnTo>
                  <a:pt x="25758" y="74824"/>
                </a:lnTo>
                <a:lnTo>
                  <a:pt x="22313" y="72573"/>
                </a:lnTo>
                <a:lnTo>
                  <a:pt x="19444" y="69568"/>
                </a:lnTo>
                <a:lnTo>
                  <a:pt x="16575" y="66594"/>
                </a:lnTo>
                <a:lnTo>
                  <a:pt x="14355" y="62919"/>
                </a:lnTo>
                <a:lnTo>
                  <a:pt x="11245" y="54113"/>
                </a:lnTo>
                <a:lnTo>
                  <a:pt x="10429" y="49077"/>
                </a:lnTo>
                <a:lnTo>
                  <a:pt x="10525" y="36428"/>
                </a:lnTo>
                <a:lnTo>
                  <a:pt x="11371" y="31465"/>
                </a:lnTo>
                <a:lnTo>
                  <a:pt x="15025" y="22386"/>
                </a:lnTo>
                <a:lnTo>
                  <a:pt x="17454" y="18701"/>
                </a:lnTo>
                <a:lnTo>
                  <a:pt x="20522" y="15926"/>
                </a:lnTo>
                <a:lnTo>
                  <a:pt x="23507" y="13130"/>
                </a:lnTo>
                <a:lnTo>
                  <a:pt x="27014" y="11078"/>
                </a:lnTo>
                <a:lnTo>
                  <a:pt x="35004" y="8575"/>
                </a:lnTo>
                <a:lnTo>
                  <a:pt x="39161" y="7968"/>
                </a:lnTo>
                <a:lnTo>
                  <a:pt x="65282" y="7968"/>
                </a:lnTo>
                <a:lnTo>
                  <a:pt x="66270" y="4931"/>
                </a:lnTo>
                <a:lnTo>
                  <a:pt x="62762" y="3109"/>
                </a:lnTo>
                <a:lnTo>
                  <a:pt x="59108" y="1821"/>
                </a:lnTo>
                <a:lnTo>
                  <a:pt x="51412" y="366"/>
                </a:lnTo>
                <a:lnTo>
                  <a:pt x="47024" y="0"/>
                </a:lnTo>
                <a:close/>
              </a:path>
              <a:path w="68580" h="86994">
                <a:moveTo>
                  <a:pt x="68186" y="41077"/>
                </a:moveTo>
                <a:lnTo>
                  <a:pt x="41255" y="41077"/>
                </a:lnTo>
                <a:lnTo>
                  <a:pt x="41255" y="48773"/>
                </a:lnTo>
                <a:lnTo>
                  <a:pt x="58668" y="48773"/>
                </a:lnTo>
                <a:lnTo>
                  <a:pt x="58668" y="76248"/>
                </a:lnTo>
                <a:lnTo>
                  <a:pt x="46386" y="78720"/>
                </a:lnTo>
                <a:lnTo>
                  <a:pt x="68186" y="78720"/>
                </a:lnTo>
                <a:lnTo>
                  <a:pt x="68186" y="41077"/>
                </a:lnTo>
                <a:close/>
              </a:path>
              <a:path w="68580" h="86994">
                <a:moveTo>
                  <a:pt x="65282" y="7968"/>
                </a:moveTo>
                <a:lnTo>
                  <a:pt x="47160" y="7968"/>
                </a:lnTo>
                <a:lnTo>
                  <a:pt x="50595" y="8334"/>
                </a:lnTo>
                <a:lnTo>
                  <a:pt x="57317" y="9957"/>
                </a:lnTo>
                <a:lnTo>
                  <a:pt x="60563" y="11109"/>
                </a:lnTo>
                <a:lnTo>
                  <a:pt x="63767" y="12627"/>
                </a:lnTo>
                <a:lnTo>
                  <a:pt x="65282" y="7968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1526088" y="2043787"/>
            <a:ext cx="50663" cy="85859"/>
          </a:xfrm>
          <a:custGeom>
            <a:avLst/>
            <a:gdLst/>
            <a:ahLst/>
            <a:cxnLst/>
            <a:rect l="l" t="t" r="r" b="b"/>
            <a:pathLst>
              <a:path w="51434" h="86994">
                <a:moveTo>
                  <a:pt x="50836" y="0"/>
                </a:moveTo>
                <a:lnTo>
                  <a:pt x="0" y="0"/>
                </a:lnTo>
                <a:lnTo>
                  <a:pt x="0" y="86583"/>
                </a:lnTo>
                <a:lnTo>
                  <a:pt x="51265" y="86583"/>
                </a:lnTo>
                <a:lnTo>
                  <a:pt x="51265" y="78447"/>
                </a:lnTo>
                <a:lnTo>
                  <a:pt x="9884" y="78447"/>
                </a:lnTo>
                <a:lnTo>
                  <a:pt x="9884" y="45914"/>
                </a:lnTo>
                <a:lnTo>
                  <a:pt x="47265" y="45914"/>
                </a:lnTo>
                <a:lnTo>
                  <a:pt x="47265" y="37768"/>
                </a:lnTo>
                <a:lnTo>
                  <a:pt x="9884" y="37768"/>
                </a:lnTo>
                <a:lnTo>
                  <a:pt x="9884" y="8135"/>
                </a:lnTo>
                <a:lnTo>
                  <a:pt x="50836" y="8135"/>
                </a:lnTo>
                <a:lnTo>
                  <a:pt x="5083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1620019" y="2043787"/>
            <a:ext cx="66300" cy="85859"/>
          </a:xfrm>
          <a:custGeom>
            <a:avLst/>
            <a:gdLst/>
            <a:ahLst/>
            <a:cxnLst/>
            <a:rect l="l" t="t" r="r" b="b"/>
            <a:pathLst>
              <a:path w="67310" h="86994">
                <a:moveTo>
                  <a:pt x="8942" y="0"/>
                </a:moveTo>
                <a:lnTo>
                  <a:pt x="0" y="0"/>
                </a:lnTo>
                <a:lnTo>
                  <a:pt x="0" y="86583"/>
                </a:lnTo>
                <a:lnTo>
                  <a:pt x="9612" y="86583"/>
                </a:lnTo>
                <a:lnTo>
                  <a:pt x="9518" y="26198"/>
                </a:lnTo>
                <a:lnTo>
                  <a:pt x="9206" y="17151"/>
                </a:lnTo>
                <a:lnTo>
                  <a:pt x="9078" y="14010"/>
                </a:lnTo>
                <a:lnTo>
                  <a:pt x="18614" y="14010"/>
                </a:lnTo>
                <a:lnTo>
                  <a:pt x="8942" y="0"/>
                </a:lnTo>
                <a:close/>
              </a:path>
              <a:path w="67310" h="86994">
                <a:moveTo>
                  <a:pt x="18614" y="14010"/>
                </a:moveTo>
                <a:lnTo>
                  <a:pt x="9350" y="14010"/>
                </a:lnTo>
                <a:lnTo>
                  <a:pt x="10963" y="17151"/>
                </a:lnTo>
                <a:lnTo>
                  <a:pt x="12753" y="20261"/>
                </a:lnTo>
                <a:lnTo>
                  <a:pt x="14617" y="23454"/>
                </a:lnTo>
                <a:lnTo>
                  <a:pt x="16533" y="26637"/>
                </a:lnTo>
                <a:lnTo>
                  <a:pt x="18428" y="29569"/>
                </a:lnTo>
                <a:lnTo>
                  <a:pt x="20344" y="32302"/>
                </a:lnTo>
                <a:lnTo>
                  <a:pt x="58123" y="86583"/>
                </a:lnTo>
                <a:lnTo>
                  <a:pt x="67066" y="86583"/>
                </a:lnTo>
                <a:lnTo>
                  <a:pt x="67066" y="71327"/>
                </a:lnTo>
                <a:lnTo>
                  <a:pt x="57579" y="71327"/>
                </a:lnTo>
                <a:lnTo>
                  <a:pt x="56029" y="68751"/>
                </a:lnTo>
                <a:lnTo>
                  <a:pt x="54406" y="66196"/>
                </a:lnTo>
                <a:lnTo>
                  <a:pt x="52679" y="63662"/>
                </a:lnTo>
                <a:lnTo>
                  <a:pt x="50993" y="61066"/>
                </a:lnTo>
                <a:lnTo>
                  <a:pt x="47558" y="55935"/>
                </a:lnTo>
                <a:lnTo>
                  <a:pt x="18614" y="14010"/>
                </a:lnTo>
                <a:close/>
              </a:path>
              <a:path w="67310" h="86994">
                <a:moveTo>
                  <a:pt x="67066" y="0"/>
                </a:moveTo>
                <a:lnTo>
                  <a:pt x="57443" y="0"/>
                </a:lnTo>
                <a:lnTo>
                  <a:pt x="57507" y="61066"/>
                </a:lnTo>
                <a:lnTo>
                  <a:pt x="57629" y="66196"/>
                </a:lnTo>
                <a:lnTo>
                  <a:pt x="57724" y="68751"/>
                </a:lnTo>
                <a:lnTo>
                  <a:pt x="57851" y="71327"/>
                </a:lnTo>
                <a:lnTo>
                  <a:pt x="67066" y="71327"/>
                </a:lnTo>
                <a:lnTo>
                  <a:pt x="6706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1725184" y="2043787"/>
            <a:ext cx="65675" cy="85859"/>
          </a:xfrm>
          <a:custGeom>
            <a:avLst/>
            <a:gdLst/>
            <a:ahLst/>
            <a:cxnLst/>
            <a:rect l="l" t="t" r="r" b="b"/>
            <a:pathLst>
              <a:path w="66675" h="86994">
                <a:moveTo>
                  <a:pt x="37799" y="8271"/>
                </a:moveTo>
                <a:lnTo>
                  <a:pt x="27915" y="8271"/>
                </a:lnTo>
                <a:lnTo>
                  <a:pt x="27915" y="86583"/>
                </a:lnTo>
                <a:lnTo>
                  <a:pt x="37799" y="86583"/>
                </a:lnTo>
                <a:lnTo>
                  <a:pt x="37799" y="8271"/>
                </a:lnTo>
                <a:close/>
              </a:path>
              <a:path w="66675" h="86994">
                <a:moveTo>
                  <a:pt x="66228" y="0"/>
                </a:moveTo>
                <a:lnTo>
                  <a:pt x="0" y="0"/>
                </a:lnTo>
                <a:lnTo>
                  <a:pt x="0" y="8271"/>
                </a:lnTo>
                <a:lnTo>
                  <a:pt x="66228" y="8271"/>
                </a:lnTo>
                <a:lnTo>
                  <a:pt x="66228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1834400" y="2043808"/>
            <a:ext cx="0" cy="85859"/>
          </a:xfrm>
          <a:custGeom>
            <a:avLst/>
            <a:gdLst/>
            <a:ahLst/>
            <a:cxnLst/>
            <a:rect l="l" t="t" r="r" b="b"/>
            <a:pathLst>
              <a:path h="86994">
                <a:moveTo>
                  <a:pt x="0" y="0"/>
                </a:moveTo>
                <a:lnTo>
                  <a:pt x="0" y="86583"/>
                </a:lnTo>
              </a:path>
            </a:pathLst>
          </a:custGeom>
          <a:ln w="9926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1887895" y="2043787"/>
            <a:ext cx="66300" cy="85859"/>
          </a:xfrm>
          <a:custGeom>
            <a:avLst/>
            <a:gdLst/>
            <a:ahLst/>
            <a:cxnLst/>
            <a:rect l="l" t="t" r="r" b="b"/>
            <a:pathLst>
              <a:path w="67310" h="86994">
                <a:moveTo>
                  <a:pt x="8910" y="0"/>
                </a:moveTo>
                <a:lnTo>
                  <a:pt x="0" y="0"/>
                </a:lnTo>
                <a:lnTo>
                  <a:pt x="0" y="86583"/>
                </a:lnTo>
                <a:lnTo>
                  <a:pt x="9580" y="86583"/>
                </a:lnTo>
                <a:lnTo>
                  <a:pt x="9476" y="26198"/>
                </a:lnTo>
                <a:lnTo>
                  <a:pt x="9172" y="17151"/>
                </a:lnTo>
                <a:lnTo>
                  <a:pt x="9036" y="14010"/>
                </a:lnTo>
                <a:lnTo>
                  <a:pt x="18582" y="14010"/>
                </a:lnTo>
                <a:lnTo>
                  <a:pt x="8910" y="0"/>
                </a:lnTo>
                <a:close/>
              </a:path>
              <a:path w="67310" h="86994">
                <a:moveTo>
                  <a:pt x="18582" y="14010"/>
                </a:moveTo>
                <a:lnTo>
                  <a:pt x="9350" y="14010"/>
                </a:lnTo>
                <a:lnTo>
                  <a:pt x="11004" y="17151"/>
                </a:lnTo>
                <a:lnTo>
                  <a:pt x="12722" y="20261"/>
                </a:lnTo>
                <a:lnTo>
                  <a:pt x="16502" y="26637"/>
                </a:lnTo>
                <a:lnTo>
                  <a:pt x="18397" y="29569"/>
                </a:lnTo>
                <a:lnTo>
                  <a:pt x="20313" y="32302"/>
                </a:lnTo>
                <a:lnTo>
                  <a:pt x="58092" y="86583"/>
                </a:lnTo>
                <a:lnTo>
                  <a:pt x="67034" y="86583"/>
                </a:lnTo>
                <a:lnTo>
                  <a:pt x="67034" y="71327"/>
                </a:lnTo>
                <a:lnTo>
                  <a:pt x="57547" y="71327"/>
                </a:lnTo>
                <a:lnTo>
                  <a:pt x="55998" y="68751"/>
                </a:lnTo>
                <a:lnTo>
                  <a:pt x="54375" y="66196"/>
                </a:lnTo>
                <a:lnTo>
                  <a:pt x="49275" y="58500"/>
                </a:lnTo>
                <a:lnTo>
                  <a:pt x="47527" y="55935"/>
                </a:lnTo>
                <a:lnTo>
                  <a:pt x="18582" y="14010"/>
                </a:lnTo>
                <a:close/>
              </a:path>
              <a:path w="67310" h="86994">
                <a:moveTo>
                  <a:pt x="67034" y="0"/>
                </a:moveTo>
                <a:lnTo>
                  <a:pt x="57411" y="0"/>
                </a:lnTo>
                <a:lnTo>
                  <a:pt x="57449" y="58500"/>
                </a:lnTo>
                <a:lnTo>
                  <a:pt x="57547" y="64573"/>
                </a:lnTo>
                <a:lnTo>
                  <a:pt x="57685" y="68751"/>
                </a:lnTo>
                <a:lnTo>
                  <a:pt x="57788" y="71327"/>
                </a:lnTo>
                <a:lnTo>
                  <a:pt x="67034" y="71327"/>
                </a:lnTo>
                <a:lnTo>
                  <a:pt x="6703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1993305" y="2043792"/>
            <a:ext cx="75682" cy="85859"/>
          </a:xfrm>
          <a:custGeom>
            <a:avLst/>
            <a:gdLst/>
            <a:ahLst/>
            <a:cxnLst/>
            <a:rect l="l" t="t" r="r" b="b"/>
            <a:pathLst>
              <a:path w="76835" h="86994">
                <a:moveTo>
                  <a:pt x="43297" y="0"/>
                </a:moveTo>
                <a:lnTo>
                  <a:pt x="34093" y="0"/>
                </a:lnTo>
                <a:lnTo>
                  <a:pt x="0" y="86583"/>
                </a:lnTo>
                <a:lnTo>
                  <a:pt x="10292" y="86583"/>
                </a:lnTo>
                <a:lnTo>
                  <a:pt x="19810" y="61851"/>
                </a:lnTo>
                <a:lnTo>
                  <a:pt x="67247" y="61851"/>
                </a:lnTo>
                <a:lnTo>
                  <a:pt x="64162" y="53883"/>
                </a:lnTo>
                <a:lnTo>
                  <a:pt x="22543" y="53883"/>
                </a:lnTo>
                <a:lnTo>
                  <a:pt x="29705" y="35339"/>
                </a:lnTo>
                <a:lnTo>
                  <a:pt x="30512" y="33318"/>
                </a:lnTo>
                <a:lnTo>
                  <a:pt x="31224" y="31370"/>
                </a:lnTo>
                <a:lnTo>
                  <a:pt x="33349" y="25737"/>
                </a:lnTo>
                <a:lnTo>
                  <a:pt x="34061" y="23800"/>
                </a:lnTo>
                <a:lnTo>
                  <a:pt x="34700" y="21842"/>
                </a:lnTo>
                <a:lnTo>
                  <a:pt x="35433" y="19852"/>
                </a:lnTo>
                <a:lnTo>
                  <a:pt x="36155" y="17727"/>
                </a:lnTo>
                <a:lnTo>
                  <a:pt x="36888" y="15643"/>
                </a:lnTo>
                <a:lnTo>
                  <a:pt x="37632" y="13371"/>
                </a:lnTo>
                <a:lnTo>
                  <a:pt x="38344" y="10973"/>
                </a:lnTo>
                <a:lnTo>
                  <a:pt x="47546" y="10973"/>
                </a:lnTo>
                <a:lnTo>
                  <a:pt x="43297" y="0"/>
                </a:lnTo>
                <a:close/>
              </a:path>
              <a:path w="76835" h="86994">
                <a:moveTo>
                  <a:pt x="67247" y="61851"/>
                </a:moveTo>
                <a:lnTo>
                  <a:pt x="56909" y="61851"/>
                </a:lnTo>
                <a:lnTo>
                  <a:pt x="66364" y="86583"/>
                </a:lnTo>
                <a:lnTo>
                  <a:pt x="76824" y="86583"/>
                </a:lnTo>
                <a:lnTo>
                  <a:pt x="67247" y="61851"/>
                </a:lnTo>
                <a:close/>
              </a:path>
              <a:path w="76835" h="86994">
                <a:moveTo>
                  <a:pt x="47546" y="10973"/>
                </a:moveTo>
                <a:lnTo>
                  <a:pt x="38616" y="10973"/>
                </a:lnTo>
                <a:lnTo>
                  <a:pt x="40166" y="15873"/>
                </a:lnTo>
                <a:lnTo>
                  <a:pt x="43003" y="24418"/>
                </a:lnTo>
                <a:lnTo>
                  <a:pt x="44417" y="28459"/>
                </a:lnTo>
                <a:lnTo>
                  <a:pt x="45736" y="32114"/>
                </a:lnTo>
                <a:lnTo>
                  <a:pt x="46982" y="35339"/>
                </a:lnTo>
                <a:lnTo>
                  <a:pt x="53904" y="53883"/>
                </a:lnTo>
                <a:lnTo>
                  <a:pt x="64162" y="53883"/>
                </a:lnTo>
                <a:lnTo>
                  <a:pt x="47546" y="10973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27 CuadroTexto"/>
          <p:cNvSpPr txBox="1"/>
          <p:nvPr/>
        </p:nvSpPr>
        <p:spPr>
          <a:xfrm>
            <a:off x="2770848" y="1222864"/>
            <a:ext cx="16198189" cy="1150268"/>
          </a:xfrm>
          <a:prstGeom prst="rect">
            <a:avLst/>
          </a:prstGeom>
          <a:noFill/>
        </p:spPr>
        <p:txBody>
          <a:bodyPr wrap="square" lIns="90123" tIns="45062" rIns="90123" bIns="45062" rtlCol="0">
            <a:spAutoFit/>
          </a:bodyPr>
          <a:lstStyle/>
          <a:p>
            <a:pPr marL="12517">
              <a:spcBef>
                <a:spcPts val="112"/>
              </a:spcBef>
            </a:pPr>
            <a:r>
              <a:rPr lang="es-ES" sz="4000" dirty="0">
                <a:solidFill>
                  <a:srgbClr val="FFFFFF"/>
                </a:solidFill>
                <a:latin typeface="Roboto Condensed"/>
                <a:cs typeface="Roboto Condensed"/>
              </a:rPr>
              <a:t>Dilemas de formatos y normas para catalogar semillas agroecológicas</a:t>
            </a:r>
          </a:p>
          <a:p>
            <a:pPr marL="12517">
              <a:spcBef>
                <a:spcPts val="112"/>
              </a:spcBef>
            </a:pPr>
            <a:endParaRPr lang="es-ES" sz="2800" dirty="0">
              <a:solidFill>
                <a:srgbClr val="FFFFFF"/>
              </a:solidFill>
              <a:latin typeface="Roboto Condensed"/>
              <a:cs typeface="Roboto Condensed"/>
            </a:endParaRPr>
          </a:p>
        </p:txBody>
      </p:sp>
      <p:sp>
        <p:nvSpPr>
          <p:cNvPr id="24" name="object 24"/>
          <p:cNvSpPr txBox="1">
            <a:spLocks noGrp="1"/>
          </p:cNvSpPr>
          <p:nvPr>
            <p:ph type="body" idx="1"/>
          </p:nvPr>
        </p:nvSpPr>
        <p:spPr>
          <a:xfrm>
            <a:off x="672417" y="3324703"/>
            <a:ext cx="18460803" cy="5789956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txBody>
          <a:bodyPr vert="horz" wrap="square" lIns="720000" tIns="360000" rIns="720000" bIns="360000" rtlCol="0">
            <a:spAutoFit/>
          </a:bodyPr>
          <a:lstStyle/>
          <a:p>
            <a:pPr marL="1166689" marR="5007" indent="-571500" algn="ctr">
              <a:spcBef>
                <a:spcPts val="99"/>
              </a:spcBef>
              <a:buFont typeface="Arial" charset="0"/>
              <a:buChar char="•"/>
            </a:pPr>
            <a:endParaRPr lang="es-ES" sz="4000" spc="-5" dirty="0">
              <a:solidFill>
                <a:schemeClr val="tx1"/>
              </a:solidFill>
              <a:latin typeface="Roboto Medium" pitchFamily="2" charset="0"/>
              <a:ea typeface="Roboto Medium" pitchFamily="2" charset="0"/>
            </a:endParaRPr>
          </a:p>
          <a:p>
            <a:pPr marL="595189" marR="5007" algn="ctr">
              <a:spcBef>
                <a:spcPts val="99"/>
              </a:spcBef>
            </a:pPr>
            <a:r>
              <a:rPr lang="es-ES" sz="4800" b="1" spc="-5" dirty="0">
                <a:solidFill>
                  <a:srgbClr val="C00000"/>
                </a:solidFill>
                <a:latin typeface="Roboto Medium" pitchFamily="2" charset="0"/>
                <a:ea typeface="Roboto Medium" pitchFamily="2" charset="0"/>
              </a:rPr>
              <a:t>Designación general del material: </a:t>
            </a:r>
            <a:endParaRPr lang="es-ES" sz="4800" b="1" spc="-5" dirty="0" smtClean="0">
              <a:solidFill>
                <a:srgbClr val="C00000"/>
              </a:solidFill>
              <a:latin typeface="Roboto Medium" pitchFamily="2" charset="0"/>
              <a:ea typeface="Roboto Medium" pitchFamily="2" charset="0"/>
            </a:endParaRPr>
          </a:p>
          <a:p>
            <a:pPr marL="595189" marR="5007" algn="ctr">
              <a:spcBef>
                <a:spcPts val="99"/>
              </a:spcBef>
            </a:pPr>
            <a:endParaRPr lang="es-ES" sz="4000" b="1" spc="-5" dirty="0">
              <a:solidFill>
                <a:schemeClr val="tx1"/>
              </a:solidFill>
              <a:latin typeface="Roboto Medium" pitchFamily="2" charset="0"/>
              <a:ea typeface="Roboto Medium" pitchFamily="2" charset="0"/>
            </a:endParaRPr>
          </a:p>
          <a:p>
            <a:pPr marL="595189" marR="5007" algn="ctr">
              <a:spcBef>
                <a:spcPts val="99"/>
              </a:spcBef>
            </a:pPr>
            <a:r>
              <a:rPr lang="es-ES" sz="3800" spc="-5" dirty="0" smtClean="0">
                <a:solidFill>
                  <a:schemeClr val="tx1"/>
                </a:solidFill>
                <a:latin typeface="Roboto Medium" pitchFamily="2" charset="0"/>
                <a:ea typeface="Roboto Medium" pitchFamily="2" charset="0"/>
              </a:rPr>
              <a:t>El </a:t>
            </a:r>
            <a:r>
              <a:rPr lang="es-ES" sz="3800" spc="-5" dirty="0">
                <a:solidFill>
                  <a:schemeClr val="tx1"/>
                </a:solidFill>
                <a:latin typeface="Roboto Medium" pitchFamily="2" charset="0"/>
                <a:ea typeface="Roboto Medium" pitchFamily="2" charset="0"/>
              </a:rPr>
              <a:t>término aplicable provisto en las listas de AACR2 y RDA es «objeto», pero </a:t>
            </a:r>
            <a:r>
              <a:rPr lang="es-ES" sz="3800" spc="-5" dirty="0" smtClean="0">
                <a:solidFill>
                  <a:schemeClr val="tx1"/>
                </a:solidFill>
                <a:latin typeface="Roboto Medium" pitchFamily="2" charset="0"/>
                <a:ea typeface="Roboto Medium" pitchFamily="2" charset="0"/>
              </a:rPr>
              <a:t>se usó </a:t>
            </a:r>
            <a:r>
              <a:rPr lang="es-ES" sz="3800" spc="-5" dirty="0">
                <a:solidFill>
                  <a:schemeClr val="tx1"/>
                </a:solidFill>
                <a:latin typeface="Roboto Medium" pitchFamily="2" charset="0"/>
                <a:ea typeface="Roboto Medium" pitchFamily="2" charset="0"/>
              </a:rPr>
              <a:t>el término «Semilla» ya que es un objeto universal, único y a la vez genérico que puede ser de diferentes especies y tener indefinidas formas</a:t>
            </a:r>
            <a:r>
              <a:rPr lang="es-ES" sz="3800" spc="-5" dirty="0" smtClean="0">
                <a:solidFill>
                  <a:schemeClr val="tx1"/>
                </a:solidFill>
                <a:latin typeface="Roboto Medium" pitchFamily="2" charset="0"/>
                <a:ea typeface="Roboto Medium" pitchFamily="2" charset="0"/>
              </a:rPr>
              <a:t>.</a:t>
            </a:r>
          </a:p>
          <a:p>
            <a:pPr marL="595189" marR="5007" algn="ctr">
              <a:spcBef>
                <a:spcPts val="99"/>
              </a:spcBef>
            </a:pPr>
            <a:endParaRPr lang="es-ES" sz="4000" spc="-5" dirty="0">
              <a:solidFill>
                <a:schemeClr val="tx1"/>
              </a:solidFill>
              <a:latin typeface="Roboto Medium" pitchFamily="2" charset="0"/>
              <a:ea typeface="Roboto Medium" pitchFamily="2" charset="0"/>
            </a:endParaRPr>
          </a:p>
          <a:p>
            <a:pPr marL="595189" marR="5007" algn="ctr">
              <a:spcBef>
                <a:spcPts val="99"/>
              </a:spcBef>
            </a:pPr>
            <a:r>
              <a:rPr lang="es-ES" sz="4000" spc="-5" dirty="0">
                <a:solidFill>
                  <a:srgbClr val="6775FD"/>
                </a:solidFill>
                <a:latin typeface="Roboto Medium" pitchFamily="2" charset="0"/>
                <a:ea typeface="Roboto Medium" pitchFamily="2" charset="0"/>
              </a:rPr>
              <a:t>245 </a:t>
            </a:r>
            <a:r>
              <a:rPr lang="es-ES" sz="4000" u="sng" spc="-5" dirty="0">
                <a:solidFill>
                  <a:srgbClr val="6775FD"/>
                </a:solidFill>
                <a:latin typeface="Roboto Medium" pitchFamily="2" charset="0"/>
                <a:ea typeface="Roboto Medium" pitchFamily="2" charset="0"/>
              </a:rPr>
              <a:t>1 0</a:t>
            </a:r>
            <a:r>
              <a:rPr lang="es-ES" sz="4000" spc="-5" dirty="0">
                <a:solidFill>
                  <a:srgbClr val="6775FD"/>
                </a:solidFill>
                <a:latin typeface="Roboto Medium" pitchFamily="2" charset="0"/>
                <a:ea typeface="Roboto Medium" pitchFamily="2" charset="0"/>
              </a:rPr>
              <a:t> $a Tomate, variedad </a:t>
            </a:r>
            <a:r>
              <a:rPr lang="es-ES" sz="4000" spc="-5" dirty="0" smtClean="0">
                <a:solidFill>
                  <a:srgbClr val="6775FD"/>
                </a:solidFill>
                <a:latin typeface="Roboto Medium" pitchFamily="2" charset="0"/>
                <a:ea typeface="Roboto Medium" pitchFamily="2" charset="0"/>
              </a:rPr>
              <a:t>platense </a:t>
            </a:r>
            <a:r>
              <a:rPr lang="es-ES" sz="4000" spc="-5" dirty="0" smtClean="0">
                <a:solidFill>
                  <a:srgbClr val="0000FF"/>
                </a:solidFill>
                <a:latin typeface="Roboto Medium" pitchFamily="2" charset="0"/>
                <a:ea typeface="Roboto Medium" pitchFamily="2" charset="0"/>
              </a:rPr>
              <a:t>$h Semilla</a:t>
            </a:r>
          </a:p>
          <a:p>
            <a:pPr marL="595189" marR="5007" algn="ctr">
              <a:spcBef>
                <a:spcPts val="99"/>
              </a:spcBef>
            </a:pPr>
            <a:endParaRPr lang="es-ES" sz="4000" spc="-5" dirty="0">
              <a:solidFill>
                <a:schemeClr val="tx1"/>
              </a:solidFill>
              <a:latin typeface="Roboto Medium" pitchFamily="2" charset="0"/>
              <a:ea typeface="Roboto Medium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8329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26 Imagen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7" b="9163"/>
          <a:stretch/>
        </p:blipFill>
        <p:spPr>
          <a:xfrm>
            <a:off x="-1" y="-19844"/>
            <a:ext cx="19802475" cy="11196000"/>
          </a:xfrm>
          <a:prstGeom prst="rect">
            <a:avLst/>
          </a:prstGeom>
        </p:spPr>
      </p:pic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811021" y="695429"/>
            <a:ext cx="16276087" cy="2001643"/>
          </a:xfrm>
          <a:prstGeom prst="rect">
            <a:avLst/>
          </a:prstGeom>
          <a:solidFill>
            <a:schemeClr val="tx1">
              <a:lumMod val="85000"/>
              <a:lumOff val="15000"/>
              <a:alpha val="79000"/>
            </a:schemeClr>
          </a:solidFill>
        </p:spPr>
        <p:txBody>
          <a:bodyPr vert="horz" wrap="square" lIns="0" tIns="597692" rIns="0" bIns="0" rtlCol="0">
            <a:spAutoFit/>
          </a:bodyPr>
          <a:lstStyle/>
          <a:p>
            <a:pPr marL="549502">
              <a:spcBef>
                <a:spcPts val="4706"/>
              </a:spcBef>
            </a:pPr>
            <a:r>
              <a:rPr lang="es-ES" spc="-5" dirty="0"/>
              <a:t/>
            </a:r>
            <a:br>
              <a:rPr lang="es-ES" spc="-5" dirty="0"/>
            </a:br>
            <a:endParaRPr spc="-5" dirty="0"/>
          </a:p>
        </p:txBody>
      </p:sp>
      <p:sp>
        <p:nvSpPr>
          <p:cNvPr id="3" name="object 3"/>
          <p:cNvSpPr/>
          <p:nvPr/>
        </p:nvSpPr>
        <p:spPr>
          <a:xfrm>
            <a:off x="672420" y="519034"/>
            <a:ext cx="2098428" cy="2354434"/>
          </a:xfrm>
          <a:custGeom>
            <a:avLst/>
            <a:gdLst/>
            <a:ahLst/>
            <a:cxnLst/>
            <a:rect l="l" t="t" r="r" b="b"/>
            <a:pathLst>
              <a:path w="1958975" h="1958339">
                <a:moveTo>
                  <a:pt x="1958422" y="1958160"/>
                </a:moveTo>
                <a:lnTo>
                  <a:pt x="0" y="1958160"/>
                </a:lnTo>
                <a:lnTo>
                  <a:pt x="0" y="0"/>
                </a:lnTo>
                <a:lnTo>
                  <a:pt x="1958422" y="0"/>
                </a:lnTo>
                <a:lnTo>
                  <a:pt x="1958422" y="1958160"/>
                </a:lnTo>
                <a:close/>
              </a:path>
            </a:pathLst>
          </a:custGeom>
          <a:solidFill>
            <a:srgbClr val="142E4E">
              <a:alpha val="85000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205427" y="841480"/>
            <a:ext cx="862418" cy="79056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224337" y="1894506"/>
            <a:ext cx="0" cy="60164"/>
          </a:xfrm>
          <a:custGeom>
            <a:avLst/>
            <a:gdLst/>
            <a:ahLst/>
            <a:cxnLst/>
            <a:rect l="l" t="t" r="r" b="b"/>
            <a:pathLst>
              <a:path h="60960">
                <a:moveTo>
                  <a:pt x="0" y="0"/>
                </a:moveTo>
                <a:lnTo>
                  <a:pt x="0" y="60959"/>
                </a:lnTo>
              </a:path>
            </a:pathLst>
          </a:custGeom>
          <a:ln w="3837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205439" y="1880093"/>
            <a:ext cx="96948" cy="0"/>
          </a:xfrm>
          <a:custGeom>
            <a:avLst/>
            <a:gdLst/>
            <a:ahLst/>
            <a:cxnLst/>
            <a:rect l="l" t="t" r="r" b="b"/>
            <a:pathLst>
              <a:path w="98425">
                <a:moveTo>
                  <a:pt x="0" y="0"/>
                </a:moveTo>
                <a:lnTo>
                  <a:pt x="98059" y="0"/>
                </a:lnTo>
              </a:path>
            </a:pathLst>
          </a:custGeom>
          <a:ln w="2921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205440" y="1846249"/>
            <a:ext cx="38154" cy="0"/>
          </a:xfrm>
          <a:custGeom>
            <a:avLst/>
            <a:gdLst/>
            <a:ahLst/>
            <a:cxnLst/>
            <a:rect l="l" t="t" r="r" b="b"/>
            <a:pathLst>
              <a:path w="38734">
                <a:moveTo>
                  <a:pt x="0" y="0"/>
                </a:moveTo>
                <a:lnTo>
                  <a:pt x="38375" y="0"/>
                </a:lnTo>
              </a:path>
            </a:pathLst>
          </a:custGeom>
          <a:ln w="3937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205440" y="1812407"/>
            <a:ext cx="102577" cy="0"/>
          </a:xfrm>
          <a:custGeom>
            <a:avLst/>
            <a:gdLst/>
            <a:ahLst/>
            <a:cxnLst/>
            <a:rect l="l" t="t" r="r" b="b"/>
            <a:pathLst>
              <a:path w="104140">
                <a:moveTo>
                  <a:pt x="0" y="0"/>
                </a:moveTo>
                <a:lnTo>
                  <a:pt x="103651" y="0"/>
                </a:lnTo>
              </a:path>
            </a:pathLst>
          </a:custGeom>
          <a:ln w="2920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340139" y="1940256"/>
            <a:ext cx="92571" cy="0"/>
          </a:xfrm>
          <a:custGeom>
            <a:avLst/>
            <a:gdLst/>
            <a:ahLst/>
            <a:cxnLst/>
            <a:rect l="l" t="t" r="r" b="b"/>
            <a:pathLst>
              <a:path w="93980">
                <a:moveTo>
                  <a:pt x="0" y="0"/>
                </a:moveTo>
                <a:lnTo>
                  <a:pt x="93871" y="0"/>
                </a:lnTo>
              </a:path>
            </a:pathLst>
          </a:custGeom>
          <a:ln w="2920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1359072" y="1797998"/>
            <a:ext cx="0" cy="127848"/>
          </a:xfrm>
          <a:custGeom>
            <a:avLst/>
            <a:gdLst/>
            <a:ahLst/>
            <a:cxnLst/>
            <a:rect l="l" t="t" r="r" b="b"/>
            <a:pathLst>
              <a:path h="129539">
                <a:moveTo>
                  <a:pt x="0" y="0"/>
                </a:moveTo>
                <a:lnTo>
                  <a:pt x="0" y="129540"/>
                </a:lnTo>
              </a:path>
            </a:pathLst>
          </a:custGeom>
          <a:ln w="3844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1451333" y="1797984"/>
            <a:ext cx="154492" cy="157304"/>
          </a:xfrm>
          <a:custGeom>
            <a:avLst/>
            <a:gdLst/>
            <a:ahLst/>
            <a:cxnLst/>
            <a:rect l="l" t="t" r="r" b="b"/>
            <a:pathLst>
              <a:path w="156844" h="159385">
                <a:moveTo>
                  <a:pt x="98834" y="0"/>
                </a:moveTo>
                <a:lnTo>
                  <a:pt x="57851" y="0"/>
                </a:lnTo>
                <a:lnTo>
                  <a:pt x="0" y="159293"/>
                </a:lnTo>
                <a:lnTo>
                  <a:pt x="40166" y="159293"/>
                </a:lnTo>
                <a:lnTo>
                  <a:pt x="51035" y="125158"/>
                </a:lnTo>
                <a:lnTo>
                  <a:pt x="143919" y="125158"/>
                </a:lnTo>
                <a:lnTo>
                  <a:pt x="133901" y="97347"/>
                </a:lnTo>
                <a:lnTo>
                  <a:pt x="59369" y="97347"/>
                </a:lnTo>
                <a:lnTo>
                  <a:pt x="65484" y="78144"/>
                </a:lnTo>
                <a:lnTo>
                  <a:pt x="67505" y="71526"/>
                </a:lnTo>
                <a:lnTo>
                  <a:pt x="69610" y="64814"/>
                </a:lnTo>
                <a:lnTo>
                  <a:pt x="71798" y="57924"/>
                </a:lnTo>
                <a:lnTo>
                  <a:pt x="73955" y="51003"/>
                </a:lnTo>
                <a:lnTo>
                  <a:pt x="75882" y="44595"/>
                </a:lnTo>
                <a:lnTo>
                  <a:pt x="77568" y="38679"/>
                </a:lnTo>
                <a:lnTo>
                  <a:pt x="112767" y="38679"/>
                </a:lnTo>
                <a:lnTo>
                  <a:pt x="98834" y="0"/>
                </a:lnTo>
                <a:close/>
              </a:path>
              <a:path w="156844" h="159385">
                <a:moveTo>
                  <a:pt x="143919" y="125158"/>
                </a:moveTo>
                <a:lnTo>
                  <a:pt x="104635" y="125158"/>
                </a:lnTo>
                <a:lnTo>
                  <a:pt x="115535" y="159293"/>
                </a:lnTo>
                <a:lnTo>
                  <a:pt x="156215" y="159293"/>
                </a:lnTo>
                <a:lnTo>
                  <a:pt x="143919" y="125158"/>
                </a:lnTo>
                <a:close/>
              </a:path>
              <a:path w="156844" h="159385">
                <a:moveTo>
                  <a:pt x="112767" y="38679"/>
                </a:moveTo>
                <a:lnTo>
                  <a:pt x="78070" y="38679"/>
                </a:lnTo>
                <a:lnTo>
                  <a:pt x="79631" y="44595"/>
                </a:lnTo>
                <a:lnTo>
                  <a:pt x="81411" y="51076"/>
                </a:lnTo>
                <a:lnTo>
                  <a:pt x="85672" y="65254"/>
                </a:lnTo>
                <a:lnTo>
                  <a:pt x="87725" y="71893"/>
                </a:lnTo>
                <a:lnTo>
                  <a:pt x="89745" y="78144"/>
                </a:lnTo>
                <a:lnTo>
                  <a:pt x="95829" y="97347"/>
                </a:lnTo>
                <a:lnTo>
                  <a:pt x="133901" y="97347"/>
                </a:lnTo>
                <a:lnTo>
                  <a:pt x="112767" y="3867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1612523" y="1794977"/>
            <a:ext cx="127596" cy="163571"/>
          </a:xfrm>
          <a:custGeom>
            <a:avLst/>
            <a:gdLst/>
            <a:ahLst/>
            <a:cxnLst/>
            <a:rect l="l" t="t" r="r" b="b"/>
            <a:pathLst>
              <a:path w="129539" h="165735">
                <a:moveTo>
                  <a:pt x="85191" y="0"/>
                </a:moveTo>
                <a:lnTo>
                  <a:pt x="42091" y="9229"/>
                </a:lnTo>
                <a:lnTo>
                  <a:pt x="13138" y="34544"/>
                </a:lnTo>
                <a:lnTo>
                  <a:pt x="372" y="73422"/>
                </a:lnTo>
                <a:lnTo>
                  <a:pt x="0" y="82458"/>
                </a:lnTo>
                <a:lnTo>
                  <a:pt x="386" y="91701"/>
                </a:lnTo>
                <a:lnTo>
                  <a:pt x="13608" y="130862"/>
                </a:lnTo>
                <a:lnTo>
                  <a:pt x="42749" y="156076"/>
                </a:lnTo>
                <a:lnTo>
                  <a:pt x="84688" y="165136"/>
                </a:lnTo>
                <a:lnTo>
                  <a:pt x="92589" y="164946"/>
                </a:lnTo>
                <a:lnTo>
                  <a:pt x="128666" y="156058"/>
                </a:lnTo>
                <a:lnTo>
                  <a:pt x="123089" y="135796"/>
                </a:lnTo>
                <a:lnTo>
                  <a:pt x="81788" y="135796"/>
                </a:lnTo>
                <a:lnTo>
                  <a:pt x="75474" y="134707"/>
                </a:lnTo>
                <a:lnTo>
                  <a:pt x="41684" y="98970"/>
                </a:lnTo>
                <a:lnTo>
                  <a:pt x="40438" y="72573"/>
                </a:lnTo>
                <a:lnTo>
                  <a:pt x="41726" y="64448"/>
                </a:lnTo>
                <a:lnTo>
                  <a:pt x="70039" y="32271"/>
                </a:lnTo>
                <a:lnTo>
                  <a:pt x="75945" y="30313"/>
                </a:lnTo>
                <a:lnTo>
                  <a:pt x="82259" y="29339"/>
                </a:lnTo>
                <a:lnTo>
                  <a:pt x="122869" y="29339"/>
                </a:lnTo>
                <a:lnTo>
                  <a:pt x="128938" y="9654"/>
                </a:lnTo>
                <a:lnTo>
                  <a:pt x="93159" y="202"/>
                </a:lnTo>
                <a:lnTo>
                  <a:pt x="85191" y="0"/>
                </a:lnTo>
                <a:close/>
              </a:path>
              <a:path w="129539" h="165735">
                <a:moveTo>
                  <a:pt x="121074" y="128477"/>
                </a:moveTo>
                <a:lnTo>
                  <a:pt x="117567" y="130634"/>
                </a:lnTo>
                <a:lnTo>
                  <a:pt x="113179" y="132425"/>
                </a:lnTo>
                <a:lnTo>
                  <a:pt x="102750" y="135126"/>
                </a:lnTo>
                <a:lnTo>
                  <a:pt x="96342" y="135796"/>
                </a:lnTo>
                <a:lnTo>
                  <a:pt x="123089" y="135796"/>
                </a:lnTo>
                <a:lnTo>
                  <a:pt x="121074" y="128477"/>
                </a:lnTo>
                <a:close/>
              </a:path>
              <a:path w="129539" h="165735">
                <a:moveTo>
                  <a:pt x="122869" y="29339"/>
                </a:moveTo>
                <a:lnTo>
                  <a:pt x="95358" y="29339"/>
                </a:lnTo>
                <a:lnTo>
                  <a:pt x="101263" y="30177"/>
                </a:lnTo>
                <a:lnTo>
                  <a:pt x="111860" y="33548"/>
                </a:lnTo>
                <a:lnTo>
                  <a:pt x="116478" y="35517"/>
                </a:lnTo>
                <a:lnTo>
                  <a:pt x="120300" y="37674"/>
                </a:lnTo>
                <a:lnTo>
                  <a:pt x="122869" y="2933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1765910" y="1794989"/>
            <a:ext cx="116963" cy="163571"/>
          </a:xfrm>
          <a:custGeom>
            <a:avLst/>
            <a:gdLst/>
            <a:ahLst/>
            <a:cxnLst/>
            <a:rect l="l" t="t" r="r" b="b"/>
            <a:pathLst>
              <a:path w="118744" h="165735">
                <a:moveTo>
                  <a:pt x="11402" y="124938"/>
                </a:moveTo>
                <a:lnTo>
                  <a:pt x="2795" y="152979"/>
                </a:lnTo>
                <a:lnTo>
                  <a:pt x="8614" y="155718"/>
                </a:lnTo>
                <a:lnTo>
                  <a:pt x="14708" y="158127"/>
                </a:lnTo>
                <a:lnTo>
                  <a:pt x="56165" y="165104"/>
                </a:lnTo>
                <a:lnTo>
                  <a:pt x="63862" y="164862"/>
                </a:lnTo>
                <a:lnTo>
                  <a:pt x="103284" y="150445"/>
                </a:lnTo>
                <a:lnTo>
                  <a:pt x="108457" y="145890"/>
                </a:lnTo>
                <a:lnTo>
                  <a:pt x="112300" y="140623"/>
                </a:lnTo>
                <a:lnTo>
                  <a:pt x="114114" y="136309"/>
                </a:lnTo>
                <a:lnTo>
                  <a:pt x="46783" y="136309"/>
                </a:lnTo>
                <a:lnTo>
                  <a:pt x="39559" y="135262"/>
                </a:lnTo>
                <a:lnTo>
                  <a:pt x="25726" y="131242"/>
                </a:lnTo>
                <a:lnTo>
                  <a:pt x="18596" y="128477"/>
                </a:lnTo>
                <a:lnTo>
                  <a:pt x="11402" y="124938"/>
                </a:lnTo>
                <a:close/>
              </a:path>
              <a:path w="118744" h="165735">
                <a:moveTo>
                  <a:pt x="60458" y="0"/>
                </a:moveTo>
                <a:lnTo>
                  <a:pt x="20721" y="9486"/>
                </a:lnTo>
                <a:lnTo>
                  <a:pt x="3957" y="29067"/>
                </a:lnTo>
                <a:lnTo>
                  <a:pt x="1319" y="34972"/>
                </a:lnTo>
                <a:lnTo>
                  <a:pt x="0" y="41391"/>
                </a:lnTo>
                <a:lnTo>
                  <a:pt x="0" y="55055"/>
                </a:lnTo>
                <a:lnTo>
                  <a:pt x="29643" y="90971"/>
                </a:lnTo>
                <a:lnTo>
                  <a:pt x="58762" y="101567"/>
                </a:lnTo>
                <a:lnTo>
                  <a:pt x="63191" y="103190"/>
                </a:lnTo>
                <a:lnTo>
                  <a:pt x="66594" y="104813"/>
                </a:lnTo>
                <a:lnTo>
                  <a:pt x="70113" y="106436"/>
                </a:lnTo>
                <a:lnTo>
                  <a:pt x="72814" y="108049"/>
                </a:lnTo>
                <a:lnTo>
                  <a:pt x="74730" y="109734"/>
                </a:lnTo>
                <a:lnTo>
                  <a:pt x="76657" y="111399"/>
                </a:lnTo>
                <a:lnTo>
                  <a:pt x="77976" y="113116"/>
                </a:lnTo>
                <a:lnTo>
                  <a:pt x="79327" y="116488"/>
                </a:lnTo>
                <a:lnTo>
                  <a:pt x="79620" y="118174"/>
                </a:lnTo>
                <a:lnTo>
                  <a:pt x="79620" y="124938"/>
                </a:lnTo>
                <a:lnTo>
                  <a:pt x="77673" y="128917"/>
                </a:lnTo>
                <a:lnTo>
                  <a:pt x="69777" y="134823"/>
                </a:lnTo>
                <a:lnTo>
                  <a:pt x="63317" y="136309"/>
                </a:lnTo>
                <a:lnTo>
                  <a:pt x="114114" y="136309"/>
                </a:lnTo>
                <a:lnTo>
                  <a:pt x="117336" y="128645"/>
                </a:lnTo>
                <a:lnTo>
                  <a:pt x="118614" y="122268"/>
                </a:lnTo>
                <a:lnTo>
                  <a:pt x="118594" y="109734"/>
                </a:lnTo>
                <a:lnTo>
                  <a:pt x="117598" y="104499"/>
                </a:lnTo>
                <a:lnTo>
                  <a:pt x="115546" y="99620"/>
                </a:lnTo>
                <a:lnTo>
                  <a:pt x="113546" y="94719"/>
                </a:lnTo>
                <a:lnTo>
                  <a:pt x="83578" y="70793"/>
                </a:lnTo>
                <a:lnTo>
                  <a:pt x="62720" y="63998"/>
                </a:lnTo>
                <a:lnTo>
                  <a:pt x="54647" y="61296"/>
                </a:lnTo>
                <a:lnTo>
                  <a:pt x="48637" y="58678"/>
                </a:lnTo>
                <a:lnTo>
                  <a:pt x="44794" y="56239"/>
                </a:lnTo>
                <a:lnTo>
                  <a:pt x="40909" y="53851"/>
                </a:lnTo>
                <a:lnTo>
                  <a:pt x="38951" y="49893"/>
                </a:lnTo>
                <a:lnTo>
                  <a:pt x="38985" y="39705"/>
                </a:lnTo>
                <a:lnTo>
                  <a:pt x="40983" y="35957"/>
                </a:lnTo>
                <a:lnTo>
                  <a:pt x="49077" y="30281"/>
                </a:lnTo>
                <a:lnTo>
                  <a:pt x="54951" y="28836"/>
                </a:lnTo>
                <a:lnTo>
                  <a:pt x="105005" y="28836"/>
                </a:lnTo>
                <a:lnTo>
                  <a:pt x="110279" y="11643"/>
                </a:lnTo>
                <a:lnTo>
                  <a:pt x="68514" y="215"/>
                </a:lnTo>
                <a:lnTo>
                  <a:pt x="60458" y="0"/>
                </a:lnTo>
                <a:close/>
              </a:path>
              <a:path w="118744" h="165735">
                <a:moveTo>
                  <a:pt x="105005" y="28836"/>
                </a:moveTo>
                <a:lnTo>
                  <a:pt x="68762" y="28836"/>
                </a:lnTo>
                <a:lnTo>
                  <a:pt x="75170" y="29810"/>
                </a:lnTo>
                <a:lnTo>
                  <a:pt x="88468" y="33663"/>
                </a:lnTo>
                <a:lnTo>
                  <a:pt x="95086" y="36323"/>
                </a:lnTo>
                <a:lnTo>
                  <a:pt x="101672" y="39705"/>
                </a:lnTo>
                <a:lnTo>
                  <a:pt x="105005" y="2883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1911619" y="1795004"/>
            <a:ext cx="158245" cy="162945"/>
          </a:xfrm>
          <a:custGeom>
            <a:avLst/>
            <a:gdLst/>
            <a:ahLst/>
            <a:cxnLst/>
            <a:rect l="l" t="t" r="r" b="b"/>
            <a:pathLst>
              <a:path w="160655" h="165100">
                <a:moveTo>
                  <a:pt x="80667" y="0"/>
                </a:moveTo>
                <a:lnTo>
                  <a:pt x="41510" y="9030"/>
                </a:lnTo>
                <a:lnTo>
                  <a:pt x="9410" y="41309"/>
                </a:lnTo>
                <a:lnTo>
                  <a:pt x="0" y="82939"/>
                </a:lnTo>
                <a:lnTo>
                  <a:pt x="366" y="92398"/>
                </a:lnTo>
                <a:lnTo>
                  <a:pt x="13046" y="131773"/>
                </a:lnTo>
                <a:lnTo>
                  <a:pt x="47789" y="159523"/>
                </a:lnTo>
                <a:lnTo>
                  <a:pt x="79652" y="165094"/>
                </a:lnTo>
                <a:lnTo>
                  <a:pt x="88094" y="164739"/>
                </a:lnTo>
                <a:lnTo>
                  <a:pt x="125426" y="152480"/>
                </a:lnTo>
                <a:lnTo>
                  <a:pt x="143027" y="136268"/>
                </a:lnTo>
                <a:lnTo>
                  <a:pt x="75107" y="136268"/>
                </a:lnTo>
                <a:lnTo>
                  <a:pt x="69935" y="135147"/>
                </a:lnTo>
                <a:lnTo>
                  <a:pt x="41485" y="99682"/>
                </a:lnTo>
                <a:lnTo>
                  <a:pt x="40538" y="73450"/>
                </a:lnTo>
                <a:lnTo>
                  <a:pt x="41454" y="66155"/>
                </a:lnTo>
                <a:lnTo>
                  <a:pt x="43506" y="59411"/>
                </a:lnTo>
                <a:lnTo>
                  <a:pt x="45527" y="52658"/>
                </a:lnTo>
                <a:lnTo>
                  <a:pt x="48302" y="47014"/>
                </a:lnTo>
                <a:lnTo>
                  <a:pt x="51841" y="42469"/>
                </a:lnTo>
                <a:lnTo>
                  <a:pt x="55359" y="37904"/>
                </a:lnTo>
                <a:lnTo>
                  <a:pt x="59585" y="34493"/>
                </a:lnTo>
                <a:lnTo>
                  <a:pt x="69160" y="29967"/>
                </a:lnTo>
                <a:lnTo>
                  <a:pt x="74290" y="28826"/>
                </a:lnTo>
                <a:lnTo>
                  <a:pt x="143719" y="28826"/>
                </a:lnTo>
                <a:lnTo>
                  <a:pt x="142836" y="27588"/>
                </a:lnTo>
                <a:lnTo>
                  <a:pt x="105017" y="3193"/>
                </a:lnTo>
                <a:lnTo>
                  <a:pt x="89097" y="355"/>
                </a:lnTo>
                <a:lnTo>
                  <a:pt x="80667" y="0"/>
                </a:lnTo>
                <a:close/>
              </a:path>
              <a:path w="160655" h="165100">
                <a:moveTo>
                  <a:pt x="143719" y="28826"/>
                </a:moveTo>
                <a:lnTo>
                  <a:pt x="85191" y="28826"/>
                </a:lnTo>
                <a:lnTo>
                  <a:pt x="90395" y="29915"/>
                </a:lnTo>
                <a:lnTo>
                  <a:pt x="95190" y="32135"/>
                </a:lnTo>
                <a:lnTo>
                  <a:pt x="116687" y="58762"/>
                </a:lnTo>
                <a:lnTo>
                  <a:pt x="118813" y="65621"/>
                </a:lnTo>
                <a:lnTo>
                  <a:pt x="119833" y="73450"/>
                </a:lnTo>
                <a:lnTo>
                  <a:pt x="119789" y="92398"/>
                </a:lnTo>
                <a:lnTo>
                  <a:pt x="118844" y="99682"/>
                </a:lnTo>
                <a:lnTo>
                  <a:pt x="116823" y="106426"/>
                </a:lnTo>
                <a:lnTo>
                  <a:pt x="114834" y="113179"/>
                </a:lnTo>
                <a:lnTo>
                  <a:pt x="86070" y="136268"/>
                </a:lnTo>
                <a:lnTo>
                  <a:pt x="143027" y="136268"/>
                </a:lnTo>
                <a:lnTo>
                  <a:pt x="158768" y="100936"/>
                </a:lnTo>
                <a:lnTo>
                  <a:pt x="160330" y="82939"/>
                </a:lnTo>
                <a:lnTo>
                  <a:pt x="159957" y="73450"/>
                </a:lnTo>
                <a:lnTo>
                  <a:pt x="147263" y="33798"/>
                </a:lnTo>
                <a:lnTo>
                  <a:pt x="143719" y="2882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1204220" y="2043792"/>
            <a:ext cx="75682" cy="85859"/>
          </a:xfrm>
          <a:custGeom>
            <a:avLst/>
            <a:gdLst/>
            <a:ahLst/>
            <a:cxnLst/>
            <a:rect l="l" t="t" r="r" b="b"/>
            <a:pathLst>
              <a:path w="76834" h="86994">
                <a:moveTo>
                  <a:pt x="43297" y="0"/>
                </a:moveTo>
                <a:lnTo>
                  <a:pt x="34082" y="0"/>
                </a:lnTo>
                <a:lnTo>
                  <a:pt x="0" y="86583"/>
                </a:lnTo>
                <a:lnTo>
                  <a:pt x="10282" y="86583"/>
                </a:lnTo>
                <a:lnTo>
                  <a:pt x="19769" y="61851"/>
                </a:lnTo>
                <a:lnTo>
                  <a:pt x="67217" y="61851"/>
                </a:lnTo>
                <a:lnTo>
                  <a:pt x="64136" y="53883"/>
                </a:lnTo>
                <a:lnTo>
                  <a:pt x="22501" y="53883"/>
                </a:lnTo>
                <a:lnTo>
                  <a:pt x="30470" y="33318"/>
                </a:lnTo>
                <a:lnTo>
                  <a:pt x="31287" y="31370"/>
                </a:lnTo>
                <a:lnTo>
                  <a:pt x="35433" y="19852"/>
                </a:lnTo>
                <a:lnTo>
                  <a:pt x="36888" y="15643"/>
                </a:lnTo>
                <a:lnTo>
                  <a:pt x="38344" y="10973"/>
                </a:lnTo>
                <a:lnTo>
                  <a:pt x="47541" y="10973"/>
                </a:lnTo>
                <a:lnTo>
                  <a:pt x="43297" y="0"/>
                </a:lnTo>
                <a:close/>
              </a:path>
              <a:path w="76834" h="86994">
                <a:moveTo>
                  <a:pt x="67217" y="61851"/>
                </a:moveTo>
                <a:lnTo>
                  <a:pt x="56867" y="61851"/>
                </a:lnTo>
                <a:lnTo>
                  <a:pt x="66343" y="86583"/>
                </a:lnTo>
                <a:lnTo>
                  <a:pt x="76783" y="86583"/>
                </a:lnTo>
                <a:lnTo>
                  <a:pt x="67217" y="61851"/>
                </a:lnTo>
                <a:close/>
              </a:path>
              <a:path w="76834" h="86994">
                <a:moveTo>
                  <a:pt x="47541" y="10973"/>
                </a:moveTo>
                <a:lnTo>
                  <a:pt x="38606" y="10973"/>
                </a:lnTo>
                <a:lnTo>
                  <a:pt x="40166" y="15873"/>
                </a:lnTo>
                <a:lnTo>
                  <a:pt x="42993" y="24418"/>
                </a:lnTo>
                <a:lnTo>
                  <a:pt x="44375" y="28459"/>
                </a:lnTo>
                <a:lnTo>
                  <a:pt x="45726" y="32114"/>
                </a:lnTo>
                <a:lnTo>
                  <a:pt x="47014" y="35339"/>
                </a:lnTo>
                <a:lnTo>
                  <a:pt x="53862" y="53883"/>
                </a:lnTo>
                <a:lnTo>
                  <a:pt x="64136" y="53883"/>
                </a:lnTo>
                <a:lnTo>
                  <a:pt x="47541" y="10973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1319438" y="2043775"/>
            <a:ext cx="58795" cy="85859"/>
          </a:xfrm>
          <a:custGeom>
            <a:avLst/>
            <a:gdLst/>
            <a:ahLst/>
            <a:cxnLst/>
            <a:rect l="l" t="t" r="r" b="b"/>
            <a:pathLst>
              <a:path w="59690" h="86994">
                <a:moveTo>
                  <a:pt x="31119" y="0"/>
                </a:moveTo>
                <a:lnTo>
                  <a:pt x="0" y="0"/>
                </a:lnTo>
                <a:lnTo>
                  <a:pt x="0" y="86615"/>
                </a:lnTo>
                <a:lnTo>
                  <a:pt x="9182" y="86615"/>
                </a:lnTo>
                <a:lnTo>
                  <a:pt x="9182" y="51275"/>
                </a:lnTo>
                <a:lnTo>
                  <a:pt x="36983" y="51275"/>
                </a:lnTo>
                <a:lnTo>
                  <a:pt x="35852" y="49485"/>
                </a:lnTo>
                <a:lnTo>
                  <a:pt x="38208" y="48679"/>
                </a:lnTo>
                <a:lnTo>
                  <a:pt x="40501" y="47558"/>
                </a:lnTo>
                <a:lnTo>
                  <a:pt x="42700" y="46208"/>
                </a:lnTo>
                <a:lnTo>
                  <a:pt x="44888" y="44794"/>
                </a:lnTo>
                <a:lnTo>
                  <a:pt x="46657" y="43307"/>
                </a:lnTo>
                <a:lnTo>
                  <a:pt x="9182" y="43307"/>
                </a:lnTo>
                <a:lnTo>
                  <a:pt x="9182" y="7999"/>
                </a:lnTo>
                <a:lnTo>
                  <a:pt x="48106" y="7999"/>
                </a:lnTo>
                <a:lnTo>
                  <a:pt x="44783" y="4827"/>
                </a:lnTo>
                <a:lnTo>
                  <a:pt x="41956" y="3109"/>
                </a:lnTo>
                <a:lnTo>
                  <a:pt x="38511" y="1853"/>
                </a:lnTo>
                <a:lnTo>
                  <a:pt x="35077" y="649"/>
                </a:lnTo>
                <a:lnTo>
                  <a:pt x="31119" y="0"/>
                </a:lnTo>
                <a:close/>
              </a:path>
              <a:path w="59690" h="86994">
                <a:moveTo>
                  <a:pt x="36983" y="51275"/>
                </a:moveTo>
                <a:lnTo>
                  <a:pt x="26627" y="51275"/>
                </a:lnTo>
                <a:lnTo>
                  <a:pt x="48071" y="86615"/>
                </a:lnTo>
                <a:lnTo>
                  <a:pt x="59307" y="86615"/>
                </a:lnTo>
                <a:lnTo>
                  <a:pt x="36983" y="51275"/>
                </a:lnTo>
                <a:close/>
              </a:path>
              <a:path w="59690" h="86994">
                <a:moveTo>
                  <a:pt x="48106" y="7999"/>
                </a:moveTo>
                <a:lnTo>
                  <a:pt x="30145" y="7999"/>
                </a:lnTo>
                <a:lnTo>
                  <a:pt x="35203" y="9423"/>
                </a:lnTo>
                <a:lnTo>
                  <a:pt x="38648" y="12188"/>
                </a:lnTo>
                <a:lnTo>
                  <a:pt x="42092" y="14994"/>
                </a:lnTo>
                <a:lnTo>
                  <a:pt x="43778" y="19413"/>
                </a:lnTo>
                <a:lnTo>
                  <a:pt x="43778" y="28564"/>
                </a:lnTo>
                <a:lnTo>
                  <a:pt x="43234" y="31224"/>
                </a:lnTo>
                <a:lnTo>
                  <a:pt x="42124" y="33496"/>
                </a:lnTo>
                <a:lnTo>
                  <a:pt x="41077" y="35705"/>
                </a:lnTo>
                <a:lnTo>
                  <a:pt x="25381" y="43307"/>
                </a:lnTo>
                <a:lnTo>
                  <a:pt x="46657" y="43307"/>
                </a:lnTo>
                <a:lnTo>
                  <a:pt x="46857" y="43140"/>
                </a:lnTo>
                <a:lnTo>
                  <a:pt x="50228" y="39087"/>
                </a:lnTo>
                <a:lnTo>
                  <a:pt x="51579" y="36763"/>
                </a:lnTo>
                <a:lnTo>
                  <a:pt x="52563" y="34061"/>
                </a:lnTo>
                <a:lnTo>
                  <a:pt x="53600" y="31318"/>
                </a:lnTo>
                <a:lnTo>
                  <a:pt x="54067" y="28564"/>
                </a:lnTo>
                <a:lnTo>
                  <a:pt x="54103" y="21360"/>
                </a:lnTo>
                <a:lnTo>
                  <a:pt x="53527" y="18030"/>
                </a:lnTo>
                <a:lnTo>
                  <a:pt x="52281" y="14952"/>
                </a:lnTo>
                <a:lnTo>
                  <a:pt x="51139" y="11853"/>
                </a:lnTo>
                <a:lnTo>
                  <a:pt x="49422" y="9256"/>
                </a:lnTo>
                <a:lnTo>
                  <a:pt x="48106" y="799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1413186" y="2043677"/>
            <a:ext cx="67551" cy="85859"/>
          </a:xfrm>
          <a:custGeom>
            <a:avLst/>
            <a:gdLst/>
            <a:ahLst/>
            <a:cxnLst/>
            <a:rect l="l" t="t" r="r" b="b"/>
            <a:pathLst>
              <a:path w="68580" h="86994">
                <a:moveTo>
                  <a:pt x="47024" y="0"/>
                </a:moveTo>
                <a:lnTo>
                  <a:pt x="36019" y="0"/>
                </a:lnTo>
                <a:lnTo>
                  <a:pt x="30417" y="942"/>
                </a:lnTo>
                <a:lnTo>
                  <a:pt x="20156" y="4690"/>
                </a:lnTo>
                <a:lnTo>
                  <a:pt x="15727" y="7423"/>
                </a:lnTo>
                <a:lnTo>
                  <a:pt x="11956" y="11109"/>
                </a:lnTo>
                <a:lnTo>
                  <a:pt x="8209" y="14680"/>
                </a:lnTo>
                <a:lnTo>
                  <a:pt x="5266" y="19203"/>
                </a:lnTo>
                <a:lnTo>
                  <a:pt x="3172" y="24700"/>
                </a:lnTo>
                <a:lnTo>
                  <a:pt x="1047" y="30145"/>
                </a:lnTo>
                <a:lnTo>
                  <a:pt x="0" y="36428"/>
                </a:lnTo>
                <a:lnTo>
                  <a:pt x="0" y="50563"/>
                </a:lnTo>
                <a:lnTo>
                  <a:pt x="1151" y="56741"/>
                </a:lnTo>
                <a:lnTo>
                  <a:pt x="3413" y="62144"/>
                </a:lnTo>
                <a:lnTo>
                  <a:pt x="5612" y="67505"/>
                </a:lnTo>
                <a:lnTo>
                  <a:pt x="8680" y="72029"/>
                </a:lnTo>
                <a:lnTo>
                  <a:pt x="12533" y="75683"/>
                </a:lnTo>
                <a:lnTo>
                  <a:pt x="16376" y="79390"/>
                </a:lnTo>
                <a:lnTo>
                  <a:pt x="20868" y="82123"/>
                </a:lnTo>
                <a:lnTo>
                  <a:pt x="31129" y="85903"/>
                </a:lnTo>
                <a:lnTo>
                  <a:pt x="36627" y="86855"/>
                </a:lnTo>
                <a:lnTo>
                  <a:pt x="48239" y="86855"/>
                </a:lnTo>
                <a:lnTo>
                  <a:pt x="53108" y="86416"/>
                </a:lnTo>
                <a:lnTo>
                  <a:pt x="61097" y="84657"/>
                </a:lnTo>
                <a:lnTo>
                  <a:pt x="64814" y="83547"/>
                </a:lnTo>
                <a:lnTo>
                  <a:pt x="68186" y="82165"/>
                </a:lnTo>
                <a:lnTo>
                  <a:pt x="68186" y="78720"/>
                </a:lnTo>
                <a:lnTo>
                  <a:pt x="38040" y="78720"/>
                </a:lnTo>
                <a:lnTo>
                  <a:pt x="33622" y="77966"/>
                </a:lnTo>
                <a:lnTo>
                  <a:pt x="25758" y="74824"/>
                </a:lnTo>
                <a:lnTo>
                  <a:pt x="22313" y="72573"/>
                </a:lnTo>
                <a:lnTo>
                  <a:pt x="19444" y="69568"/>
                </a:lnTo>
                <a:lnTo>
                  <a:pt x="16575" y="66594"/>
                </a:lnTo>
                <a:lnTo>
                  <a:pt x="14355" y="62919"/>
                </a:lnTo>
                <a:lnTo>
                  <a:pt x="11245" y="54113"/>
                </a:lnTo>
                <a:lnTo>
                  <a:pt x="10429" y="49077"/>
                </a:lnTo>
                <a:lnTo>
                  <a:pt x="10525" y="36428"/>
                </a:lnTo>
                <a:lnTo>
                  <a:pt x="11371" y="31465"/>
                </a:lnTo>
                <a:lnTo>
                  <a:pt x="15025" y="22386"/>
                </a:lnTo>
                <a:lnTo>
                  <a:pt x="17454" y="18701"/>
                </a:lnTo>
                <a:lnTo>
                  <a:pt x="20522" y="15926"/>
                </a:lnTo>
                <a:lnTo>
                  <a:pt x="23507" y="13130"/>
                </a:lnTo>
                <a:lnTo>
                  <a:pt x="27014" y="11078"/>
                </a:lnTo>
                <a:lnTo>
                  <a:pt x="35004" y="8575"/>
                </a:lnTo>
                <a:lnTo>
                  <a:pt x="39161" y="7968"/>
                </a:lnTo>
                <a:lnTo>
                  <a:pt x="65282" y="7968"/>
                </a:lnTo>
                <a:lnTo>
                  <a:pt x="66270" y="4931"/>
                </a:lnTo>
                <a:lnTo>
                  <a:pt x="62762" y="3109"/>
                </a:lnTo>
                <a:lnTo>
                  <a:pt x="59108" y="1821"/>
                </a:lnTo>
                <a:lnTo>
                  <a:pt x="51412" y="366"/>
                </a:lnTo>
                <a:lnTo>
                  <a:pt x="47024" y="0"/>
                </a:lnTo>
                <a:close/>
              </a:path>
              <a:path w="68580" h="86994">
                <a:moveTo>
                  <a:pt x="68186" y="41077"/>
                </a:moveTo>
                <a:lnTo>
                  <a:pt x="41255" y="41077"/>
                </a:lnTo>
                <a:lnTo>
                  <a:pt x="41255" y="48773"/>
                </a:lnTo>
                <a:lnTo>
                  <a:pt x="58668" y="48773"/>
                </a:lnTo>
                <a:lnTo>
                  <a:pt x="58668" y="76248"/>
                </a:lnTo>
                <a:lnTo>
                  <a:pt x="46386" y="78720"/>
                </a:lnTo>
                <a:lnTo>
                  <a:pt x="68186" y="78720"/>
                </a:lnTo>
                <a:lnTo>
                  <a:pt x="68186" y="41077"/>
                </a:lnTo>
                <a:close/>
              </a:path>
              <a:path w="68580" h="86994">
                <a:moveTo>
                  <a:pt x="65282" y="7968"/>
                </a:moveTo>
                <a:lnTo>
                  <a:pt x="47160" y="7968"/>
                </a:lnTo>
                <a:lnTo>
                  <a:pt x="50595" y="8334"/>
                </a:lnTo>
                <a:lnTo>
                  <a:pt x="57317" y="9957"/>
                </a:lnTo>
                <a:lnTo>
                  <a:pt x="60563" y="11109"/>
                </a:lnTo>
                <a:lnTo>
                  <a:pt x="63767" y="12627"/>
                </a:lnTo>
                <a:lnTo>
                  <a:pt x="65282" y="7968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1526088" y="2043787"/>
            <a:ext cx="50663" cy="85859"/>
          </a:xfrm>
          <a:custGeom>
            <a:avLst/>
            <a:gdLst/>
            <a:ahLst/>
            <a:cxnLst/>
            <a:rect l="l" t="t" r="r" b="b"/>
            <a:pathLst>
              <a:path w="51434" h="86994">
                <a:moveTo>
                  <a:pt x="50836" y="0"/>
                </a:moveTo>
                <a:lnTo>
                  <a:pt x="0" y="0"/>
                </a:lnTo>
                <a:lnTo>
                  <a:pt x="0" y="86583"/>
                </a:lnTo>
                <a:lnTo>
                  <a:pt x="51265" y="86583"/>
                </a:lnTo>
                <a:lnTo>
                  <a:pt x="51265" y="78447"/>
                </a:lnTo>
                <a:lnTo>
                  <a:pt x="9884" y="78447"/>
                </a:lnTo>
                <a:lnTo>
                  <a:pt x="9884" y="45914"/>
                </a:lnTo>
                <a:lnTo>
                  <a:pt x="47265" y="45914"/>
                </a:lnTo>
                <a:lnTo>
                  <a:pt x="47265" y="37768"/>
                </a:lnTo>
                <a:lnTo>
                  <a:pt x="9884" y="37768"/>
                </a:lnTo>
                <a:lnTo>
                  <a:pt x="9884" y="8135"/>
                </a:lnTo>
                <a:lnTo>
                  <a:pt x="50836" y="8135"/>
                </a:lnTo>
                <a:lnTo>
                  <a:pt x="5083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1620019" y="2043787"/>
            <a:ext cx="66300" cy="85859"/>
          </a:xfrm>
          <a:custGeom>
            <a:avLst/>
            <a:gdLst/>
            <a:ahLst/>
            <a:cxnLst/>
            <a:rect l="l" t="t" r="r" b="b"/>
            <a:pathLst>
              <a:path w="67310" h="86994">
                <a:moveTo>
                  <a:pt x="8942" y="0"/>
                </a:moveTo>
                <a:lnTo>
                  <a:pt x="0" y="0"/>
                </a:lnTo>
                <a:lnTo>
                  <a:pt x="0" y="86583"/>
                </a:lnTo>
                <a:lnTo>
                  <a:pt x="9612" y="86583"/>
                </a:lnTo>
                <a:lnTo>
                  <a:pt x="9518" y="26198"/>
                </a:lnTo>
                <a:lnTo>
                  <a:pt x="9206" y="17151"/>
                </a:lnTo>
                <a:lnTo>
                  <a:pt x="9078" y="14010"/>
                </a:lnTo>
                <a:lnTo>
                  <a:pt x="18614" y="14010"/>
                </a:lnTo>
                <a:lnTo>
                  <a:pt x="8942" y="0"/>
                </a:lnTo>
                <a:close/>
              </a:path>
              <a:path w="67310" h="86994">
                <a:moveTo>
                  <a:pt x="18614" y="14010"/>
                </a:moveTo>
                <a:lnTo>
                  <a:pt x="9350" y="14010"/>
                </a:lnTo>
                <a:lnTo>
                  <a:pt x="10963" y="17151"/>
                </a:lnTo>
                <a:lnTo>
                  <a:pt x="12753" y="20261"/>
                </a:lnTo>
                <a:lnTo>
                  <a:pt x="14617" y="23454"/>
                </a:lnTo>
                <a:lnTo>
                  <a:pt x="16533" y="26637"/>
                </a:lnTo>
                <a:lnTo>
                  <a:pt x="18428" y="29569"/>
                </a:lnTo>
                <a:lnTo>
                  <a:pt x="20344" y="32302"/>
                </a:lnTo>
                <a:lnTo>
                  <a:pt x="58123" y="86583"/>
                </a:lnTo>
                <a:lnTo>
                  <a:pt x="67066" y="86583"/>
                </a:lnTo>
                <a:lnTo>
                  <a:pt x="67066" y="71327"/>
                </a:lnTo>
                <a:lnTo>
                  <a:pt x="57579" y="71327"/>
                </a:lnTo>
                <a:lnTo>
                  <a:pt x="56029" y="68751"/>
                </a:lnTo>
                <a:lnTo>
                  <a:pt x="54406" y="66196"/>
                </a:lnTo>
                <a:lnTo>
                  <a:pt x="52679" y="63662"/>
                </a:lnTo>
                <a:lnTo>
                  <a:pt x="50993" y="61066"/>
                </a:lnTo>
                <a:lnTo>
                  <a:pt x="47558" y="55935"/>
                </a:lnTo>
                <a:lnTo>
                  <a:pt x="18614" y="14010"/>
                </a:lnTo>
                <a:close/>
              </a:path>
              <a:path w="67310" h="86994">
                <a:moveTo>
                  <a:pt x="67066" y="0"/>
                </a:moveTo>
                <a:lnTo>
                  <a:pt x="57443" y="0"/>
                </a:lnTo>
                <a:lnTo>
                  <a:pt x="57507" y="61066"/>
                </a:lnTo>
                <a:lnTo>
                  <a:pt x="57629" y="66196"/>
                </a:lnTo>
                <a:lnTo>
                  <a:pt x="57724" y="68751"/>
                </a:lnTo>
                <a:lnTo>
                  <a:pt x="57851" y="71327"/>
                </a:lnTo>
                <a:lnTo>
                  <a:pt x="67066" y="71327"/>
                </a:lnTo>
                <a:lnTo>
                  <a:pt x="6706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1725184" y="2043787"/>
            <a:ext cx="65675" cy="85859"/>
          </a:xfrm>
          <a:custGeom>
            <a:avLst/>
            <a:gdLst/>
            <a:ahLst/>
            <a:cxnLst/>
            <a:rect l="l" t="t" r="r" b="b"/>
            <a:pathLst>
              <a:path w="66675" h="86994">
                <a:moveTo>
                  <a:pt x="37799" y="8271"/>
                </a:moveTo>
                <a:lnTo>
                  <a:pt x="27915" y="8271"/>
                </a:lnTo>
                <a:lnTo>
                  <a:pt x="27915" y="86583"/>
                </a:lnTo>
                <a:lnTo>
                  <a:pt x="37799" y="86583"/>
                </a:lnTo>
                <a:lnTo>
                  <a:pt x="37799" y="8271"/>
                </a:lnTo>
                <a:close/>
              </a:path>
              <a:path w="66675" h="86994">
                <a:moveTo>
                  <a:pt x="66228" y="0"/>
                </a:moveTo>
                <a:lnTo>
                  <a:pt x="0" y="0"/>
                </a:lnTo>
                <a:lnTo>
                  <a:pt x="0" y="8271"/>
                </a:lnTo>
                <a:lnTo>
                  <a:pt x="66228" y="8271"/>
                </a:lnTo>
                <a:lnTo>
                  <a:pt x="66228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1834400" y="2043808"/>
            <a:ext cx="0" cy="85859"/>
          </a:xfrm>
          <a:custGeom>
            <a:avLst/>
            <a:gdLst/>
            <a:ahLst/>
            <a:cxnLst/>
            <a:rect l="l" t="t" r="r" b="b"/>
            <a:pathLst>
              <a:path h="86994">
                <a:moveTo>
                  <a:pt x="0" y="0"/>
                </a:moveTo>
                <a:lnTo>
                  <a:pt x="0" y="86583"/>
                </a:lnTo>
              </a:path>
            </a:pathLst>
          </a:custGeom>
          <a:ln w="9926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1887895" y="2043787"/>
            <a:ext cx="66300" cy="85859"/>
          </a:xfrm>
          <a:custGeom>
            <a:avLst/>
            <a:gdLst/>
            <a:ahLst/>
            <a:cxnLst/>
            <a:rect l="l" t="t" r="r" b="b"/>
            <a:pathLst>
              <a:path w="67310" h="86994">
                <a:moveTo>
                  <a:pt x="8910" y="0"/>
                </a:moveTo>
                <a:lnTo>
                  <a:pt x="0" y="0"/>
                </a:lnTo>
                <a:lnTo>
                  <a:pt x="0" y="86583"/>
                </a:lnTo>
                <a:lnTo>
                  <a:pt x="9580" y="86583"/>
                </a:lnTo>
                <a:lnTo>
                  <a:pt x="9476" y="26198"/>
                </a:lnTo>
                <a:lnTo>
                  <a:pt x="9172" y="17151"/>
                </a:lnTo>
                <a:lnTo>
                  <a:pt x="9036" y="14010"/>
                </a:lnTo>
                <a:lnTo>
                  <a:pt x="18582" y="14010"/>
                </a:lnTo>
                <a:lnTo>
                  <a:pt x="8910" y="0"/>
                </a:lnTo>
                <a:close/>
              </a:path>
              <a:path w="67310" h="86994">
                <a:moveTo>
                  <a:pt x="18582" y="14010"/>
                </a:moveTo>
                <a:lnTo>
                  <a:pt x="9350" y="14010"/>
                </a:lnTo>
                <a:lnTo>
                  <a:pt x="11004" y="17151"/>
                </a:lnTo>
                <a:lnTo>
                  <a:pt x="12722" y="20261"/>
                </a:lnTo>
                <a:lnTo>
                  <a:pt x="16502" y="26637"/>
                </a:lnTo>
                <a:lnTo>
                  <a:pt x="18397" y="29569"/>
                </a:lnTo>
                <a:lnTo>
                  <a:pt x="20313" y="32302"/>
                </a:lnTo>
                <a:lnTo>
                  <a:pt x="58092" y="86583"/>
                </a:lnTo>
                <a:lnTo>
                  <a:pt x="67034" y="86583"/>
                </a:lnTo>
                <a:lnTo>
                  <a:pt x="67034" y="71327"/>
                </a:lnTo>
                <a:lnTo>
                  <a:pt x="57547" y="71327"/>
                </a:lnTo>
                <a:lnTo>
                  <a:pt x="55998" y="68751"/>
                </a:lnTo>
                <a:lnTo>
                  <a:pt x="54375" y="66196"/>
                </a:lnTo>
                <a:lnTo>
                  <a:pt x="49275" y="58500"/>
                </a:lnTo>
                <a:lnTo>
                  <a:pt x="47527" y="55935"/>
                </a:lnTo>
                <a:lnTo>
                  <a:pt x="18582" y="14010"/>
                </a:lnTo>
                <a:close/>
              </a:path>
              <a:path w="67310" h="86994">
                <a:moveTo>
                  <a:pt x="67034" y="0"/>
                </a:moveTo>
                <a:lnTo>
                  <a:pt x="57411" y="0"/>
                </a:lnTo>
                <a:lnTo>
                  <a:pt x="57449" y="58500"/>
                </a:lnTo>
                <a:lnTo>
                  <a:pt x="57547" y="64573"/>
                </a:lnTo>
                <a:lnTo>
                  <a:pt x="57685" y="68751"/>
                </a:lnTo>
                <a:lnTo>
                  <a:pt x="57788" y="71327"/>
                </a:lnTo>
                <a:lnTo>
                  <a:pt x="67034" y="71327"/>
                </a:lnTo>
                <a:lnTo>
                  <a:pt x="6703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1993305" y="2043792"/>
            <a:ext cx="75682" cy="85859"/>
          </a:xfrm>
          <a:custGeom>
            <a:avLst/>
            <a:gdLst/>
            <a:ahLst/>
            <a:cxnLst/>
            <a:rect l="l" t="t" r="r" b="b"/>
            <a:pathLst>
              <a:path w="76835" h="86994">
                <a:moveTo>
                  <a:pt x="43297" y="0"/>
                </a:moveTo>
                <a:lnTo>
                  <a:pt x="34093" y="0"/>
                </a:lnTo>
                <a:lnTo>
                  <a:pt x="0" y="86583"/>
                </a:lnTo>
                <a:lnTo>
                  <a:pt x="10292" y="86583"/>
                </a:lnTo>
                <a:lnTo>
                  <a:pt x="19810" y="61851"/>
                </a:lnTo>
                <a:lnTo>
                  <a:pt x="67247" y="61851"/>
                </a:lnTo>
                <a:lnTo>
                  <a:pt x="64162" y="53883"/>
                </a:lnTo>
                <a:lnTo>
                  <a:pt x="22543" y="53883"/>
                </a:lnTo>
                <a:lnTo>
                  <a:pt x="29705" y="35339"/>
                </a:lnTo>
                <a:lnTo>
                  <a:pt x="30512" y="33318"/>
                </a:lnTo>
                <a:lnTo>
                  <a:pt x="31224" y="31370"/>
                </a:lnTo>
                <a:lnTo>
                  <a:pt x="33349" y="25737"/>
                </a:lnTo>
                <a:lnTo>
                  <a:pt x="34061" y="23800"/>
                </a:lnTo>
                <a:lnTo>
                  <a:pt x="34700" y="21842"/>
                </a:lnTo>
                <a:lnTo>
                  <a:pt x="35433" y="19852"/>
                </a:lnTo>
                <a:lnTo>
                  <a:pt x="36155" y="17727"/>
                </a:lnTo>
                <a:lnTo>
                  <a:pt x="36888" y="15643"/>
                </a:lnTo>
                <a:lnTo>
                  <a:pt x="37632" y="13371"/>
                </a:lnTo>
                <a:lnTo>
                  <a:pt x="38344" y="10973"/>
                </a:lnTo>
                <a:lnTo>
                  <a:pt x="47546" y="10973"/>
                </a:lnTo>
                <a:lnTo>
                  <a:pt x="43297" y="0"/>
                </a:lnTo>
                <a:close/>
              </a:path>
              <a:path w="76835" h="86994">
                <a:moveTo>
                  <a:pt x="67247" y="61851"/>
                </a:moveTo>
                <a:lnTo>
                  <a:pt x="56909" y="61851"/>
                </a:lnTo>
                <a:lnTo>
                  <a:pt x="66364" y="86583"/>
                </a:lnTo>
                <a:lnTo>
                  <a:pt x="76824" y="86583"/>
                </a:lnTo>
                <a:lnTo>
                  <a:pt x="67247" y="61851"/>
                </a:lnTo>
                <a:close/>
              </a:path>
              <a:path w="76835" h="86994">
                <a:moveTo>
                  <a:pt x="47546" y="10973"/>
                </a:moveTo>
                <a:lnTo>
                  <a:pt x="38616" y="10973"/>
                </a:lnTo>
                <a:lnTo>
                  <a:pt x="40166" y="15873"/>
                </a:lnTo>
                <a:lnTo>
                  <a:pt x="43003" y="24418"/>
                </a:lnTo>
                <a:lnTo>
                  <a:pt x="44417" y="28459"/>
                </a:lnTo>
                <a:lnTo>
                  <a:pt x="45736" y="32114"/>
                </a:lnTo>
                <a:lnTo>
                  <a:pt x="46982" y="35339"/>
                </a:lnTo>
                <a:lnTo>
                  <a:pt x="53904" y="53883"/>
                </a:lnTo>
                <a:lnTo>
                  <a:pt x="64162" y="53883"/>
                </a:lnTo>
                <a:lnTo>
                  <a:pt x="47546" y="10973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27 CuadroTexto"/>
          <p:cNvSpPr txBox="1"/>
          <p:nvPr/>
        </p:nvSpPr>
        <p:spPr>
          <a:xfrm>
            <a:off x="2890837" y="1222864"/>
            <a:ext cx="16154400" cy="1150268"/>
          </a:xfrm>
          <a:prstGeom prst="rect">
            <a:avLst/>
          </a:prstGeom>
          <a:noFill/>
        </p:spPr>
        <p:txBody>
          <a:bodyPr wrap="square" lIns="90123" tIns="45062" rIns="90123" bIns="45062" rtlCol="0">
            <a:spAutoFit/>
          </a:bodyPr>
          <a:lstStyle/>
          <a:p>
            <a:pPr marL="12517">
              <a:spcBef>
                <a:spcPts val="112"/>
              </a:spcBef>
            </a:pPr>
            <a:r>
              <a:rPr lang="es-ES" sz="4000" dirty="0">
                <a:solidFill>
                  <a:srgbClr val="FFFFFF"/>
                </a:solidFill>
                <a:latin typeface="Roboto Condensed"/>
                <a:cs typeface="Roboto Condensed"/>
              </a:rPr>
              <a:t>Dilemas de formatos y normas para catalogar semillas agroecológicas</a:t>
            </a:r>
          </a:p>
          <a:p>
            <a:pPr marL="12517">
              <a:spcBef>
                <a:spcPts val="112"/>
              </a:spcBef>
            </a:pPr>
            <a:endParaRPr lang="es-ES" sz="2800" dirty="0">
              <a:solidFill>
                <a:srgbClr val="FFFFFF"/>
              </a:solidFill>
              <a:latin typeface="Roboto Condensed"/>
              <a:cs typeface="Roboto Condensed"/>
            </a:endParaRPr>
          </a:p>
        </p:txBody>
      </p:sp>
      <p:pic>
        <p:nvPicPr>
          <p:cNvPr id="29" name="28 Imagen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2437" y="3294856"/>
            <a:ext cx="14087819" cy="701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26184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25 Imagen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990"/>
          <a:stretch/>
        </p:blipFill>
        <p:spPr>
          <a:xfrm>
            <a:off x="14287" y="-1"/>
            <a:ext cx="19788188" cy="11160000"/>
          </a:xfrm>
          <a:prstGeom prst="rect">
            <a:avLst/>
          </a:prstGeom>
        </p:spPr>
      </p:pic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811021" y="695429"/>
            <a:ext cx="16276087" cy="2001643"/>
          </a:xfrm>
          <a:prstGeom prst="rect">
            <a:avLst/>
          </a:prstGeom>
          <a:solidFill>
            <a:schemeClr val="tx1">
              <a:lumMod val="85000"/>
              <a:lumOff val="15000"/>
              <a:alpha val="79000"/>
            </a:schemeClr>
          </a:solidFill>
        </p:spPr>
        <p:txBody>
          <a:bodyPr vert="horz" wrap="square" lIns="0" tIns="597692" rIns="0" bIns="0" rtlCol="0">
            <a:spAutoFit/>
          </a:bodyPr>
          <a:lstStyle/>
          <a:p>
            <a:pPr marL="549502">
              <a:spcBef>
                <a:spcPts val="4706"/>
              </a:spcBef>
            </a:pPr>
            <a:r>
              <a:rPr lang="es-ES" spc="-5" dirty="0"/>
              <a:t/>
            </a:r>
            <a:br>
              <a:rPr lang="es-ES" spc="-5" dirty="0"/>
            </a:br>
            <a:endParaRPr spc="-5" dirty="0"/>
          </a:p>
        </p:txBody>
      </p:sp>
      <p:sp>
        <p:nvSpPr>
          <p:cNvPr id="3" name="object 3"/>
          <p:cNvSpPr/>
          <p:nvPr/>
        </p:nvSpPr>
        <p:spPr>
          <a:xfrm>
            <a:off x="672420" y="519034"/>
            <a:ext cx="2098428" cy="2354434"/>
          </a:xfrm>
          <a:custGeom>
            <a:avLst/>
            <a:gdLst/>
            <a:ahLst/>
            <a:cxnLst/>
            <a:rect l="l" t="t" r="r" b="b"/>
            <a:pathLst>
              <a:path w="1958975" h="1958339">
                <a:moveTo>
                  <a:pt x="1958422" y="1958160"/>
                </a:moveTo>
                <a:lnTo>
                  <a:pt x="0" y="1958160"/>
                </a:lnTo>
                <a:lnTo>
                  <a:pt x="0" y="0"/>
                </a:lnTo>
                <a:lnTo>
                  <a:pt x="1958422" y="0"/>
                </a:lnTo>
                <a:lnTo>
                  <a:pt x="1958422" y="1958160"/>
                </a:lnTo>
                <a:close/>
              </a:path>
            </a:pathLst>
          </a:custGeom>
          <a:solidFill>
            <a:srgbClr val="142E4E">
              <a:alpha val="85000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205427" y="841480"/>
            <a:ext cx="862418" cy="79056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224337" y="1894506"/>
            <a:ext cx="0" cy="60164"/>
          </a:xfrm>
          <a:custGeom>
            <a:avLst/>
            <a:gdLst/>
            <a:ahLst/>
            <a:cxnLst/>
            <a:rect l="l" t="t" r="r" b="b"/>
            <a:pathLst>
              <a:path h="60960">
                <a:moveTo>
                  <a:pt x="0" y="0"/>
                </a:moveTo>
                <a:lnTo>
                  <a:pt x="0" y="60959"/>
                </a:lnTo>
              </a:path>
            </a:pathLst>
          </a:custGeom>
          <a:ln w="3837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205439" y="1880093"/>
            <a:ext cx="96948" cy="0"/>
          </a:xfrm>
          <a:custGeom>
            <a:avLst/>
            <a:gdLst/>
            <a:ahLst/>
            <a:cxnLst/>
            <a:rect l="l" t="t" r="r" b="b"/>
            <a:pathLst>
              <a:path w="98425">
                <a:moveTo>
                  <a:pt x="0" y="0"/>
                </a:moveTo>
                <a:lnTo>
                  <a:pt x="98059" y="0"/>
                </a:lnTo>
              </a:path>
            </a:pathLst>
          </a:custGeom>
          <a:ln w="2921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205440" y="1846249"/>
            <a:ext cx="38154" cy="0"/>
          </a:xfrm>
          <a:custGeom>
            <a:avLst/>
            <a:gdLst/>
            <a:ahLst/>
            <a:cxnLst/>
            <a:rect l="l" t="t" r="r" b="b"/>
            <a:pathLst>
              <a:path w="38734">
                <a:moveTo>
                  <a:pt x="0" y="0"/>
                </a:moveTo>
                <a:lnTo>
                  <a:pt x="38375" y="0"/>
                </a:lnTo>
              </a:path>
            </a:pathLst>
          </a:custGeom>
          <a:ln w="3937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205440" y="1812407"/>
            <a:ext cx="102577" cy="0"/>
          </a:xfrm>
          <a:custGeom>
            <a:avLst/>
            <a:gdLst/>
            <a:ahLst/>
            <a:cxnLst/>
            <a:rect l="l" t="t" r="r" b="b"/>
            <a:pathLst>
              <a:path w="104140">
                <a:moveTo>
                  <a:pt x="0" y="0"/>
                </a:moveTo>
                <a:lnTo>
                  <a:pt x="103651" y="0"/>
                </a:lnTo>
              </a:path>
            </a:pathLst>
          </a:custGeom>
          <a:ln w="2920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340139" y="1940256"/>
            <a:ext cx="92571" cy="0"/>
          </a:xfrm>
          <a:custGeom>
            <a:avLst/>
            <a:gdLst/>
            <a:ahLst/>
            <a:cxnLst/>
            <a:rect l="l" t="t" r="r" b="b"/>
            <a:pathLst>
              <a:path w="93980">
                <a:moveTo>
                  <a:pt x="0" y="0"/>
                </a:moveTo>
                <a:lnTo>
                  <a:pt x="93871" y="0"/>
                </a:lnTo>
              </a:path>
            </a:pathLst>
          </a:custGeom>
          <a:ln w="2920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1359072" y="1797998"/>
            <a:ext cx="0" cy="127848"/>
          </a:xfrm>
          <a:custGeom>
            <a:avLst/>
            <a:gdLst/>
            <a:ahLst/>
            <a:cxnLst/>
            <a:rect l="l" t="t" r="r" b="b"/>
            <a:pathLst>
              <a:path h="129539">
                <a:moveTo>
                  <a:pt x="0" y="0"/>
                </a:moveTo>
                <a:lnTo>
                  <a:pt x="0" y="129540"/>
                </a:lnTo>
              </a:path>
            </a:pathLst>
          </a:custGeom>
          <a:ln w="3844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1451333" y="1797984"/>
            <a:ext cx="154492" cy="157304"/>
          </a:xfrm>
          <a:custGeom>
            <a:avLst/>
            <a:gdLst/>
            <a:ahLst/>
            <a:cxnLst/>
            <a:rect l="l" t="t" r="r" b="b"/>
            <a:pathLst>
              <a:path w="156844" h="159385">
                <a:moveTo>
                  <a:pt x="98834" y="0"/>
                </a:moveTo>
                <a:lnTo>
                  <a:pt x="57851" y="0"/>
                </a:lnTo>
                <a:lnTo>
                  <a:pt x="0" y="159293"/>
                </a:lnTo>
                <a:lnTo>
                  <a:pt x="40166" y="159293"/>
                </a:lnTo>
                <a:lnTo>
                  <a:pt x="51035" y="125158"/>
                </a:lnTo>
                <a:lnTo>
                  <a:pt x="143919" y="125158"/>
                </a:lnTo>
                <a:lnTo>
                  <a:pt x="133901" y="97347"/>
                </a:lnTo>
                <a:lnTo>
                  <a:pt x="59369" y="97347"/>
                </a:lnTo>
                <a:lnTo>
                  <a:pt x="65484" y="78144"/>
                </a:lnTo>
                <a:lnTo>
                  <a:pt x="67505" y="71526"/>
                </a:lnTo>
                <a:lnTo>
                  <a:pt x="69610" y="64814"/>
                </a:lnTo>
                <a:lnTo>
                  <a:pt x="71798" y="57924"/>
                </a:lnTo>
                <a:lnTo>
                  <a:pt x="73955" y="51003"/>
                </a:lnTo>
                <a:lnTo>
                  <a:pt x="75882" y="44595"/>
                </a:lnTo>
                <a:lnTo>
                  <a:pt x="77568" y="38679"/>
                </a:lnTo>
                <a:lnTo>
                  <a:pt x="112767" y="38679"/>
                </a:lnTo>
                <a:lnTo>
                  <a:pt x="98834" y="0"/>
                </a:lnTo>
                <a:close/>
              </a:path>
              <a:path w="156844" h="159385">
                <a:moveTo>
                  <a:pt x="143919" y="125158"/>
                </a:moveTo>
                <a:lnTo>
                  <a:pt x="104635" y="125158"/>
                </a:lnTo>
                <a:lnTo>
                  <a:pt x="115535" y="159293"/>
                </a:lnTo>
                <a:lnTo>
                  <a:pt x="156215" y="159293"/>
                </a:lnTo>
                <a:lnTo>
                  <a:pt x="143919" y="125158"/>
                </a:lnTo>
                <a:close/>
              </a:path>
              <a:path w="156844" h="159385">
                <a:moveTo>
                  <a:pt x="112767" y="38679"/>
                </a:moveTo>
                <a:lnTo>
                  <a:pt x="78070" y="38679"/>
                </a:lnTo>
                <a:lnTo>
                  <a:pt x="79631" y="44595"/>
                </a:lnTo>
                <a:lnTo>
                  <a:pt x="81411" y="51076"/>
                </a:lnTo>
                <a:lnTo>
                  <a:pt x="85672" y="65254"/>
                </a:lnTo>
                <a:lnTo>
                  <a:pt x="87725" y="71893"/>
                </a:lnTo>
                <a:lnTo>
                  <a:pt x="89745" y="78144"/>
                </a:lnTo>
                <a:lnTo>
                  <a:pt x="95829" y="97347"/>
                </a:lnTo>
                <a:lnTo>
                  <a:pt x="133901" y="97347"/>
                </a:lnTo>
                <a:lnTo>
                  <a:pt x="112767" y="3867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1612523" y="1794977"/>
            <a:ext cx="127596" cy="163571"/>
          </a:xfrm>
          <a:custGeom>
            <a:avLst/>
            <a:gdLst/>
            <a:ahLst/>
            <a:cxnLst/>
            <a:rect l="l" t="t" r="r" b="b"/>
            <a:pathLst>
              <a:path w="129539" h="165735">
                <a:moveTo>
                  <a:pt x="85191" y="0"/>
                </a:moveTo>
                <a:lnTo>
                  <a:pt x="42091" y="9229"/>
                </a:lnTo>
                <a:lnTo>
                  <a:pt x="13138" y="34544"/>
                </a:lnTo>
                <a:lnTo>
                  <a:pt x="372" y="73422"/>
                </a:lnTo>
                <a:lnTo>
                  <a:pt x="0" y="82458"/>
                </a:lnTo>
                <a:lnTo>
                  <a:pt x="386" y="91701"/>
                </a:lnTo>
                <a:lnTo>
                  <a:pt x="13608" y="130862"/>
                </a:lnTo>
                <a:lnTo>
                  <a:pt x="42749" y="156076"/>
                </a:lnTo>
                <a:lnTo>
                  <a:pt x="84688" y="165136"/>
                </a:lnTo>
                <a:lnTo>
                  <a:pt x="92589" y="164946"/>
                </a:lnTo>
                <a:lnTo>
                  <a:pt x="128666" y="156058"/>
                </a:lnTo>
                <a:lnTo>
                  <a:pt x="123089" y="135796"/>
                </a:lnTo>
                <a:lnTo>
                  <a:pt x="81788" y="135796"/>
                </a:lnTo>
                <a:lnTo>
                  <a:pt x="75474" y="134707"/>
                </a:lnTo>
                <a:lnTo>
                  <a:pt x="41684" y="98970"/>
                </a:lnTo>
                <a:lnTo>
                  <a:pt x="40438" y="72573"/>
                </a:lnTo>
                <a:lnTo>
                  <a:pt x="41726" y="64448"/>
                </a:lnTo>
                <a:lnTo>
                  <a:pt x="70039" y="32271"/>
                </a:lnTo>
                <a:lnTo>
                  <a:pt x="75945" y="30313"/>
                </a:lnTo>
                <a:lnTo>
                  <a:pt x="82259" y="29339"/>
                </a:lnTo>
                <a:lnTo>
                  <a:pt x="122869" y="29339"/>
                </a:lnTo>
                <a:lnTo>
                  <a:pt x="128938" y="9654"/>
                </a:lnTo>
                <a:lnTo>
                  <a:pt x="93159" y="202"/>
                </a:lnTo>
                <a:lnTo>
                  <a:pt x="85191" y="0"/>
                </a:lnTo>
                <a:close/>
              </a:path>
              <a:path w="129539" h="165735">
                <a:moveTo>
                  <a:pt x="121074" y="128477"/>
                </a:moveTo>
                <a:lnTo>
                  <a:pt x="117567" y="130634"/>
                </a:lnTo>
                <a:lnTo>
                  <a:pt x="113179" y="132425"/>
                </a:lnTo>
                <a:lnTo>
                  <a:pt x="102750" y="135126"/>
                </a:lnTo>
                <a:lnTo>
                  <a:pt x="96342" y="135796"/>
                </a:lnTo>
                <a:lnTo>
                  <a:pt x="123089" y="135796"/>
                </a:lnTo>
                <a:lnTo>
                  <a:pt x="121074" y="128477"/>
                </a:lnTo>
                <a:close/>
              </a:path>
              <a:path w="129539" h="165735">
                <a:moveTo>
                  <a:pt x="122869" y="29339"/>
                </a:moveTo>
                <a:lnTo>
                  <a:pt x="95358" y="29339"/>
                </a:lnTo>
                <a:lnTo>
                  <a:pt x="101263" y="30177"/>
                </a:lnTo>
                <a:lnTo>
                  <a:pt x="111860" y="33548"/>
                </a:lnTo>
                <a:lnTo>
                  <a:pt x="116478" y="35517"/>
                </a:lnTo>
                <a:lnTo>
                  <a:pt x="120300" y="37674"/>
                </a:lnTo>
                <a:lnTo>
                  <a:pt x="122869" y="2933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1765910" y="1794989"/>
            <a:ext cx="116963" cy="163571"/>
          </a:xfrm>
          <a:custGeom>
            <a:avLst/>
            <a:gdLst/>
            <a:ahLst/>
            <a:cxnLst/>
            <a:rect l="l" t="t" r="r" b="b"/>
            <a:pathLst>
              <a:path w="118744" h="165735">
                <a:moveTo>
                  <a:pt x="11402" y="124938"/>
                </a:moveTo>
                <a:lnTo>
                  <a:pt x="2795" y="152979"/>
                </a:lnTo>
                <a:lnTo>
                  <a:pt x="8614" y="155718"/>
                </a:lnTo>
                <a:lnTo>
                  <a:pt x="14708" y="158127"/>
                </a:lnTo>
                <a:lnTo>
                  <a:pt x="56165" y="165104"/>
                </a:lnTo>
                <a:lnTo>
                  <a:pt x="63862" y="164862"/>
                </a:lnTo>
                <a:lnTo>
                  <a:pt x="103284" y="150445"/>
                </a:lnTo>
                <a:lnTo>
                  <a:pt x="108457" y="145890"/>
                </a:lnTo>
                <a:lnTo>
                  <a:pt x="112300" y="140623"/>
                </a:lnTo>
                <a:lnTo>
                  <a:pt x="114114" y="136309"/>
                </a:lnTo>
                <a:lnTo>
                  <a:pt x="46783" y="136309"/>
                </a:lnTo>
                <a:lnTo>
                  <a:pt x="39559" y="135262"/>
                </a:lnTo>
                <a:lnTo>
                  <a:pt x="25726" y="131242"/>
                </a:lnTo>
                <a:lnTo>
                  <a:pt x="18596" y="128477"/>
                </a:lnTo>
                <a:lnTo>
                  <a:pt x="11402" y="124938"/>
                </a:lnTo>
                <a:close/>
              </a:path>
              <a:path w="118744" h="165735">
                <a:moveTo>
                  <a:pt x="60458" y="0"/>
                </a:moveTo>
                <a:lnTo>
                  <a:pt x="20721" y="9486"/>
                </a:lnTo>
                <a:lnTo>
                  <a:pt x="3957" y="29067"/>
                </a:lnTo>
                <a:lnTo>
                  <a:pt x="1319" y="34972"/>
                </a:lnTo>
                <a:lnTo>
                  <a:pt x="0" y="41391"/>
                </a:lnTo>
                <a:lnTo>
                  <a:pt x="0" y="55055"/>
                </a:lnTo>
                <a:lnTo>
                  <a:pt x="29643" y="90971"/>
                </a:lnTo>
                <a:lnTo>
                  <a:pt x="58762" y="101567"/>
                </a:lnTo>
                <a:lnTo>
                  <a:pt x="63191" y="103190"/>
                </a:lnTo>
                <a:lnTo>
                  <a:pt x="66594" y="104813"/>
                </a:lnTo>
                <a:lnTo>
                  <a:pt x="70113" y="106436"/>
                </a:lnTo>
                <a:lnTo>
                  <a:pt x="72814" y="108049"/>
                </a:lnTo>
                <a:lnTo>
                  <a:pt x="74730" y="109734"/>
                </a:lnTo>
                <a:lnTo>
                  <a:pt x="76657" y="111399"/>
                </a:lnTo>
                <a:lnTo>
                  <a:pt x="77976" y="113116"/>
                </a:lnTo>
                <a:lnTo>
                  <a:pt x="79327" y="116488"/>
                </a:lnTo>
                <a:lnTo>
                  <a:pt x="79620" y="118174"/>
                </a:lnTo>
                <a:lnTo>
                  <a:pt x="79620" y="124938"/>
                </a:lnTo>
                <a:lnTo>
                  <a:pt x="77673" y="128917"/>
                </a:lnTo>
                <a:lnTo>
                  <a:pt x="69777" y="134823"/>
                </a:lnTo>
                <a:lnTo>
                  <a:pt x="63317" y="136309"/>
                </a:lnTo>
                <a:lnTo>
                  <a:pt x="114114" y="136309"/>
                </a:lnTo>
                <a:lnTo>
                  <a:pt x="117336" y="128645"/>
                </a:lnTo>
                <a:lnTo>
                  <a:pt x="118614" y="122268"/>
                </a:lnTo>
                <a:lnTo>
                  <a:pt x="118594" y="109734"/>
                </a:lnTo>
                <a:lnTo>
                  <a:pt x="117598" y="104499"/>
                </a:lnTo>
                <a:lnTo>
                  <a:pt x="115546" y="99620"/>
                </a:lnTo>
                <a:lnTo>
                  <a:pt x="113546" y="94719"/>
                </a:lnTo>
                <a:lnTo>
                  <a:pt x="83578" y="70793"/>
                </a:lnTo>
                <a:lnTo>
                  <a:pt x="62720" y="63998"/>
                </a:lnTo>
                <a:lnTo>
                  <a:pt x="54647" y="61296"/>
                </a:lnTo>
                <a:lnTo>
                  <a:pt x="48637" y="58678"/>
                </a:lnTo>
                <a:lnTo>
                  <a:pt x="44794" y="56239"/>
                </a:lnTo>
                <a:lnTo>
                  <a:pt x="40909" y="53851"/>
                </a:lnTo>
                <a:lnTo>
                  <a:pt x="38951" y="49893"/>
                </a:lnTo>
                <a:lnTo>
                  <a:pt x="38985" y="39705"/>
                </a:lnTo>
                <a:lnTo>
                  <a:pt x="40983" y="35957"/>
                </a:lnTo>
                <a:lnTo>
                  <a:pt x="49077" y="30281"/>
                </a:lnTo>
                <a:lnTo>
                  <a:pt x="54951" y="28836"/>
                </a:lnTo>
                <a:lnTo>
                  <a:pt x="105005" y="28836"/>
                </a:lnTo>
                <a:lnTo>
                  <a:pt x="110279" y="11643"/>
                </a:lnTo>
                <a:lnTo>
                  <a:pt x="68514" y="215"/>
                </a:lnTo>
                <a:lnTo>
                  <a:pt x="60458" y="0"/>
                </a:lnTo>
                <a:close/>
              </a:path>
              <a:path w="118744" h="165735">
                <a:moveTo>
                  <a:pt x="105005" y="28836"/>
                </a:moveTo>
                <a:lnTo>
                  <a:pt x="68762" y="28836"/>
                </a:lnTo>
                <a:lnTo>
                  <a:pt x="75170" y="29810"/>
                </a:lnTo>
                <a:lnTo>
                  <a:pt x="88468" y="33663"/>
                </a:lnTo>
                <a:lnTo>
                  <a:pt x="95086" y="36323"/>
                </a:lnTo>
                <a:lnTo>
                  <a:pt x="101672" y="39705"/>
                </a:lnTo>
                <a:lnTo>
                  <a:pt x="105005" y="2883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1911619" y="1795004"/>
            <a:ext cx="158245" cy="162945"/>
          </a:xfrm>
          <a:custGeom>
            <a:avLst/>
            <a:gdLst/>
            <a:ahLst/>
            <a:cxnLst/>
            <a:rect l="l" t="t" r="r" b="b"/>
            <a:pathLst>
              <a:path w="160655" h="165100">
                <a:moveTo>
                  <a:pt x="80667" y="0"/>
                </a:moveTo>
                <a:lnTo>
                  <a:pt x="41510" y="9030"/>
                </a:lnTo>
                <a:lnTo>
                  <a:pt x="9410" y="41309"/>
                </a:lnTo>
                <a:lnTo>
                  <a:pt x="0" y="82939"/>
                </a:lnTo>
                <a:lnTo>
                  <a:pt x="366" y="92398"/>
                </a:lnTo>
                <a:lnTo>
                  <a:pt x="13046" y="131773"/>
                </a:lnTo>
                <a:lnTo>
                  <a:pt x="47789" y="159523"/>
                </a:lnTo>
                <a:lnTo>
                  <a:pt x="79652" y="165094"/>
                </a:lnTo>
                <a:lnTo>
                  <a:pt x="88094" y="164739"/>
                </a:lnTo>
                <a:lnTo>
                  <a:pt x="125426" y="152480"/>
                </a:lnTo>
                <a:lnTo>
                  <a:pt x="143027" y="136268"/>
                </a:lnTo>
                <a:lnTo>
                  <a:pt x="75107" y="136268"/>
                </a:lnTo>
                <a:lnTo>
                  <a:pt x="69935" y="135147"/>
                </a:lnTo>
                <a:lnTo>
                  <a:pt x="41485" y="99682"/>
                </a:lnTo>
                <a:lnTo>
                  <a:pt x="40538" y="73450"/>
                </a:lnTo>
                <a:lnTo>
                  <a:pt x="41454" y="66155"/>
                </a:lnTo>
                <a:lnTo>
                  <a:pt x="43506" y="59411"/>
                </a:lnTo>
                <a:lnTo>
                  <a:pt x="45527" y="52658"/>
                </a:lnTo>
                <a:lnTo>
                  <a:pt x="48302" y="47014"/>
                </a:lnTo>
                <a:lnTo>
                  <a:pt x="51841" y="42469"/>
                </a:lnTo>
                <a:lnTo>
                  <a:pt x="55359" y="37904"/>
                </a:lnTo>
                <a:lnTo>
                  <a:pt x="59585" y="34493"/>
                </a:lnTo>
                <a:lnTo>
                  <a:pt x="69160" y="29967"/>
                </a:lnTo>
                <a:lnTo>
                  <a:pt x="74290" y="28826"/>
                </a:lnTo>
                <a:lnTo>
                  <a:pt x="143719" y="28826"/>
                </a:lnTo>
                <a:lnTo>
                  <a:pt x="142836" y="27588"/>
                </a:lnTo>
                <a:lnTo>
                  <a:pt x="105017" y="3193"/>
                </a:lnTo>
                <a:lnTo>
                  <a:pt x="89097" y="355"/>
                </a:lnTo>
                <a:lnTo>
                  <a:pt x="80667" y="0"/>
                </a:lnTo>
                <a:close/>
              </a:path>
              <a:path w="160655" h="165100">
                <a:moveTo>
                  <a:pt x="143719" y="28826"/>
                </a:moveTo>
                <a:lnTo>
                  <a:pt x="85191" y="28826"/>
                </a:lnTo>
                <a:lnTo>
                  <a:pt x="90395" y="29915"/>
                </a:lnTo>
                <a:lnTo>
                  <a:pt x="95190" y="32135"/>
                </a:lnTo>
                <a:lnTo>
                  <a:pt x="116687" y="58762"/>
                </a:lnTo>
                <a:lnTo>
                  <a:pt x="118813" y="65621"/>
                </a:lnTo>
                <a:lnTo>
                  <a:pt x="119833" y="73450"/>
                </a:lnTo>
                <a:lnTo>
                  <a:pt x="119789" y="92398"/>
                </a:lnTo>
                <a:lnTo>
                  <a:pt x="118844" y="99682"/>
                </a:lnTo>
                <a:lnTo>
                  <a:pt x="116823" y="106426"/>
                </a:lnTo>
                <a:lnTo>
                  <a:pt x="114834" y="113179"/>
                </a:lnTo>
                <a:lnTo>
                  <a:pt x="86070" y="136268"/>
                </a:lnTo>
                <a:lnTo>
                  <a:pt x="143027" y="136268"/>
                </a:lnTo>
                <a:lnTo>
                  <a:pt x="158768" y="100936"/>
                </a:lnTo>
                <a:lnTo>
                  <a:pt x="160330" y="82939"/>
                </a:lnTo>
                <a:lnTo>
                  <a:pt x="159957" y="73450"/>
                </a:lnTo>
                <a:lnTo>
                  <a:pt x="147263" y="33798"/>
                </a:lnTo>
                <a:lnTo>
                  <a:pt x="143719" y="2882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1204220" y="2043792"/>
            <a:ext cx="75682" cy="85859"/>
          </a:xfrm>
          <a:custGeom>
            <a:avLst/>
            <a:gdLst/>
            <a:ahLst/>
            <a:cxnLst/>
            <a:rect l="l" t="t" r="r" b="b"/>
            <a:pathLst>
              <a:path w="76834" h="86994">
                <a:moveTo>
                  <a:pt x="43297" y="0"/>
                </a:moveTo>
                <a:lnTo>
                  <a:pt x="34082" y="0"/>
                </a:lnTo>
                <a:lnTo>
                  <a:pt x="0" y="86583"/>
                </a:lnTo>
                <a:lnTo>
                  <a:pt x="10282" y="86583"/>
                </a:lnTo>
                <a:lnTo>
                  <a:pt x="19769" y="61851"/>
                </a:lnTo>
                <a:lnTo>
                  <a:pt x="67217" y="61851"/>
                </a:lnTo>
                <a:lnTo>
                  <a:pt x="64136" y="53883"/>
                </a:lnTo>
                <a:lnTo>
                  <a:pt x="22501" y="53883"/>
                </a:lnTo>
                <a:lnTo>
                  <a:pt x="30470" y="33318"/>
                </a:lnTo>
                <a:lnTo>
                  <a:pt x="31287" y="31370"/>
                </a:lnTo>
                <a:lnTo>
                  <a:pt x="35433" y="19852"/>
                </a:lnTo>
                <a:lnTo>
                  <a:pt x="36888" y="15643"/>
                </a:lnTo>
                <a:lnTo>
                  <a:pt x="38344" y="10973"/>
                </a:lnTo>
                <a:lnTo>
                  <a:pt x="47541" y="10973"/>
                </a:lnTo>
                <a:lnTo>
                  <a:pt x="43297" y="0"/>
                </a:lnTo>
                <a:close/>
              </a:path>
              <a:path w="76834" h="86994">
                <a:moveTo>
                  <a:pt x="67217" y="61851"/>
                </a:moveTo>
                <a:lnTo>
                  <a:pt x="56867" y="61851"/>
                </a:lnTo>
                <a:lnTo>
                  <a:pt x="66343" y="86583"/>
                </a:lnTo>
                <a:lnTo>
                  <a:pt x="76783" y="86583"/>
                </a:lnTo>
                <a:lnTo>
                  <a:pt x="67217" y="61851"/>
                </a:lnTo>
                <a:close/>
              </a:path>
              <a:path w="76834" h="86994">
                <a:moveTo>
                  <a:pt x="47541" y="10973"/>
                </a:moveTo>
                <a:lnTo>
                  <a:pt x="38606" y="10973"/>
                </a:lnTo>
                <a:lnTo>
                  <a:pt x="40166" y="15873"/>
                </a:lnTo>
                <a:lnTo>
                  <a:pt x="42993" y="24418"/>
                </a:lnTo>
                <a:lnTo>
                  <a:pt x="44375" y="28459"/>
                </a:lnTo>
                <a:lnTo>
                  <a:pt x="45726" y="32114"/>
                </a:lnTo>
                <a:lnTo>
                  <a:pt x="47014" y="35339"/>
                </a:lnTo>
                <a:lnTo>
                  <a:pt x="53862" y="53883"/>
                </a:lnTo>
                <a:lnTo>
                  <a:pt x="64136" y="53883"/>
                </a:lnTo>
                <a:lnTo>
                  <a:pt x="47541" y="10973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1319438" y="2043775"/>
            <a:ext cx="58795" cy="85859"/>
          </a:xfrm>
          <a:custGeom>
            <a:avLst/>
            <a:gdLst/>
            <a:ahLst/>
            <a:cxnLst/>
            <a:rect l="l" t="t" r="r" b="b"/>
            <a:pathLst>
              <a:path w="59690" h="86994">
                <a:moveTo>
                  <a:pt x="31119" y="0"/>
                </a:moveTo>
                <a:lnTo>
                  <a:pt x="0" y="0"/>
                </a:lnTo>
                <a:lnTo>
                  <a:pt x="0" y="86615"/>
                </a:lnTo>
                <a:lnTo>
                  <a:pt x="9182" y="86615"/>
                </a:lnTo>
                <a:lnTo>
                  <a:pt x="9182" y="51275"/>
                </a:lnTo>
                <a:lnTo>
                  <a:pt x="36983" y="51275"/>
                </a:lnTo>
                <a:lnTo>
                  <a:pt x="35852" y="49485"/>
                </a:lnTo>
                <a:lnTo>
                  <a:pt x="38208" y="48679"/>
                </a:lnTo>
                <a:lnTo>
                  <a:pt x="40501" y="47558"/>
                </a:lnTo>
                <a:lnTo>
                  <a:pt x="42700" y="46208"/>
                </a:lnTo>
                <a:lnTo>
                  <a:pt x="44888" y="44794"/>
                </a:lnTo>
                <a:lnTo>
                  <a:pt x="46657" y="43307"/>
                </a:lnTo>
                <a:lnTo>
                  <a:pt x="9182" y="43307"/>
                </a:lnTo>
                <a:lnTo>
                  <a:pt x="9182" y="7999"/>
                </a:lnTo>
                <a:lnTo>
                  <a:pt x="48106" y="7999"/>
                </a:lnTo>
                <a:lnTo>
                  <a:pt x="44783" y="4827"/>
                </a:lnTo>
                <a:lnTo>
                  <a:pt x="41956" y="3109"/>
                </a:lnTo>
                <a:lnTo>
                  <a:pt x="38511" y="1853"/>
                </a:lnTo>
                <a:lnTo>
                  <a:pt x="35077" y="649"/>
                </a:lnTo>
                <a:lnTo>
                  <a:pt x="31119" y="0"/>
                </a:lnTo>
                <a:close/>
              </a:path>
              <a:path w="59690" h="86994">
                <a:moveTo>
                  <a:pt x="36983" y="51275"/>
                </a:moveTo>
                <a:lnTo>
                  <a:pt x="26627" y="51275"/>
                </a:lnTo>
                <a:lnTo>
                  <a:pt x="48071" y="86615"/>
                </a:lnTo>
                <a:lnTo>
                  <a:pt x="59307" y="86615"/>
                </a:lnTo>
                <a:lnTo>
                  <a:pt x="36983" y="51275"/>
                </a:lnTo>
                <a:close/>
              </a:path>
              <a:path w="59690" h="86994">
                <a:moveTo>
                  <a:pt x="48106" y="7999"/>
                </a:moveTo>
                <a:lnTo>
                  <a:pt x="30145" y="7999"/>
                </a:lnTo>
                <a:lnTo>
                  <a:pt x="35203" y="9423"/>
                </a:lnTo>
                <a:lnTo>
                  <a:pt x="38648" y="12188"/>
                </a:lnTo>
                <a:lnTo>
                  <a:pt x="42092" y="14994"/>
                </a:lnTo>
                <a:lnTo>
                  <a:pt x="43778" y="19413"/>
                </a:lnTo>
                <a:lnTo>
                  <a:pt x="43778" y="28564"/>
                </a:lnTo>
                <a:lnTo>
                  <a:pt x="43234" y="31224"/>
                </a:lnTo>
                <a:lnTo>
                  <a:pt x="42124" y="33496"/>
                </a:lnTo>
                <a:lnTo>
                  <a:pt x="41077" y="35705"/>
                </a:lnTo>
                <a:lnTo>
                  <a:pt x="25381" y="43307"/>
                </a:lnTo>
                <a:lnTo>
                  <a:pt x="46657" y="43307"/>
                </a:lnTo>
                <a:lnTo>
                  <a:pt x="46857" y="43140"/>
                </a:lnTo>
                <a:lnTo>
                  <a:pt x="50228" y="39087"/>
                </a:lnTo>
                <a:lnTo>
                  <a:pt x="51579" y="36763"/>
                </a:lnTo>
                <a:lnTo>
                  <a:pt x="52563" y="34061"/>
                </a:lnTo>
                <a:lnTo>
                  <a:pt x="53600" y="31318"/>
                </a:lnTo>
                <a:lnTo>
                  <a:pt x="54067" y="28564"/>
                </a:lnTo>
                <a:lnTo>
                  <a:pt x="54103" y="21360"/>
                </a:lnTo>
                <a:lnTo>
                  <a:pt x="53527" y="18030"/>
                </a:lnTo>
                <a:lnTo>
                  <a:pt x="52281" y="14952"/>
                </a:lnTo>
                <a:lnTo>
                  <a:pt x="51139" y="11853"/>
                </a:lnTo>
                <a:lnTo>
                  <a:pt x="49422" y="9256"/>
                </a:lnTo>
                <a:lnTo>
                  <a:pt x="48106" y="799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1413186" y="2043677"/>
            <a:ext cx="67551" cy="85859"/>
          </a:xfrm>
          <a:custGeom>
            <a:avLst/>
            <a:gdLst/>
            <a:ahLst/>
            <a:cxnLst/>
            <a:rect l="l" t="t" r="r" b="b"/>
            <a:pathLst>
              <a:path w="68580" h="86994">
                <a:moveTo>
                  <a:pt x="47024" y="0"/>
                </a:moveTo>
                <a:lnTo>
                  <a:pt x="36019" y="0"/>
                </a:lnTo>
                <a:lnTo>
                  <a:pt x="30417" y="942"/>
                </a:lnTo>
                <a:lnTo>
                  <a:pt x="20156" y="4690"/>
                </a:lnTo>
                <a:lnTo>
                  <a:pt x="15727" y="7423"/>
                </a:lnTo>
                <a:lnTo>
                  <a:pt x="11956" y="11109"/>
                </a:lnTo>
                <a:lnTo>
                  <a:pt x="8209" y="14680"/>
                </a:lnTo>
                <a:lnTo>
                  <a:pt x="5266" y="19203"/>
                </a:lnTo>
                <a:lnTo>
                  <a:pt x="3172" y="24700"/>
                </a:lnTo>
                <a:lnTo>
                  <a:pt x="1047" y="30145"/>
                </a:lnTo>
                <a:lnTo>
                  <a:pt x="0" y="36428"/>
                </a:lnTo>
                <a:lnTo>
                  <a:pt x="0" y="50563"/>
                </a:lnTo>
                <a:lnTo>
                  <a:pt x="1151" y="56741"/>
                </a:lnTo>
                <a:lnTo>
                  <a:pt x="3413" y="62144"/>
                </a:lnTo>
                <a:lnTo>
                  <a:pt x="5612" y="67505"/>
                </a:lnTo>
                <a:lnTo>
                  <a:pt x="8680" y="72029"/>
                </a:lnTo>
                <a:lnTo>
                  <a:pt x="12533" y="75683"/>
                </a:lnTo>
                <a:lnTo>
                  <a:pt x="16376" y="79390"/>
                </a:lnTo>
                <a:lnTo>
                  <a:pt x="20868" y="82123"/>
                </a:lnTo>
                <a:lnTo>
                  <a:pt x="31129" y="85903"/>
                </a:lnTo>
                <a:lnTo>
                  <a:pt x="36627" y="86855"/>
                </a:lnTo>
                <a:lnTo>
                  <a:pt x="48239" y="86855"/>
                </a:lnTo>
                <a:lnTo>
                  <a:pt x="53108" y="86416"/>
                </a:lnTo>
                <a:lnTo>
                  <a:pt x="61097" y="84657"/>
                </a:lnTo>
                <a:lnTo>
                  <a:pt x="64814" y="83547"/>
                </a:lnTo>
                <a:lnTo>
                  <a:pt x="68186" y="82165"/>
                </a:lnTo>
                <a:lnTo>
                  <a:pt x="68186" y="78720"/>
                </a:lnTo>
                <a:lnTo>
                  <a:pt x="38040" y="78720"/>
                </a:lnTo>
                <a:lnTo>
                  <a:pt x="33622" y="77966"/>
                </a:lnTo>
                <a:lnTo>
                  <a:pt x="25758" y="74824"/>
                </a:lnTo>
                <a:lnTo>
                  <a:pt x="22313" y="72573"/>
                </a:lnTo>
                <a:lnTo>
                  <a:pt x="19444" y="69568"/>
                </a:lnTo>
                <a:lnTo>
                  <a:pt x="16575" y="66594"/>
                </a:lnTo>
                <a:lnTo>
                  <a:pt x="14355" y="62919"/>
                </a:lnTo>
                <a:lnTo>
                  <a:pt x="11245" y="54113"/>
                </a:lnTo>
                <a:lnTo>
                  <a:pt x="10429" y="49077"/>
                </a:lnTo>
                <a:lnTo>
                  <a:pt x="10525" y="36428"/>
                </a:lnTo>
                <a:lnTo>
                  <a:pt x="11371" y="31465"/>
                </a:lnTo>
                <a:lnTo>
                  <a:pt x="15025" y="22386"/>
                </a:lnTo>
                <a:lnTo>
                  <a:pt x="17454" y="18701"/>
                </a:lnTo>
                <a:lnTo>
                  <a:pt x="20522" y="15926"/>
                </a:lnTo>
                <a:lnTo>
                  <a:pt x="23507" y="13130"/>
                </a:lnTo>
                <a:lnTo>
                  <a:pt x="27014" y="11078"/>
                </a:lnTo>
                <a:lnTo>
                  <a:pt x="35004" y="8575"/>
                </a:lnTo>
                <a:lnTo>
                  <a:pt x="39161" y="7968"/>
                </a:lnTo>
                <a:lnTo>
                  <a:pt x="65282" y="7968"/>
                </a:lnTo>
                <a:lnTo>
                  <a:pt x="66270" y="4931"/>
                </a:lnTo>
                <a:lnTo>
                  <a:pt x="62762" y="3109"/>
                </a:lnTo>
                <a:lnTo>
                  <a:pt x="59108" y="1821"/>
                </a:lnTo>
                <a:lnTo>
                  <a:pt x="51412" y="366"/>
                </a:lnTo>
                <a:lnTo>
                  <a:pt x="47024" y="0"/>
                </a:lnTo>
                <a:close/>
              </a:path>
              <a:path w="68580" h="86994">
                <a:moveTo>
                  <a:pt x="68186" y="41077"/>
                </a:moveTo>
                <a:lnTo>
                  <a:pt x="41255" y="41077"/>
                </a:lnTo>
                <a:lnTo>
                  <a:pt x="41255" y="48773"/>
                </a:lnTo>
                <a:lnTo>
                  <a:pt x="58668" y="48773"/>
                </a:lnTo>
                <a:lnTo>
                  <a:pt x="58668" y="76248"/>
                </a:lnTo>
                <a:lnTo>
                  <a:pt x="46386" y="78720"/>
                </a:lnTo>
                <a:lnTo>
                  <a:pt x="68186" y="78720"/>
                </a:lnTo>
                <a:lnTo>
                  <a:pt x="68186" y="41077"/>
                </a:lnTo>
                <a:close/>
              </a:path>
              <a:path w="68580" h="86994">
                <a:moveTo>
                  <a:pt x="65282" y="7968"/>
                </a:moveTo>
                <a:lnTo>
                  <a:pt x="47160" y="7968"/>
                </a:lnTo>
                <a:lnTo>
                  <a:pt x="50595" y="8334"/>
                </a:lnTo>
                <a:lnTo>
                  <a:pt x="57317" y="9957"/>
                </a:lnTo>
                <a:lnTo>
                  <a:pt x="60563" y="11109"/>
                </a:lnTo>
                <a:lnTo>
                  <a:pt x="63767" y="12627"/>
                </a:lnTo>
                <a:lnTo>
                  <a:pt x="65282" y="7968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1526088" y="2043787"/>
            <a:ext cx="50663" cy="85859"/>
          </a:xfrm>
          <a:custGeom>
            <a:avLst/>
            <a:gdLst/>
            <a:ahLst/>
            <a:cxnLst/>
            <a:rect l="l" t="t" r="r" b="b"/>
            <a:pathLst>
              <a:path w="51434" h="86994">
                <a:moveTo>
                  <a:pt x="50836" y="0"/>
                </a:moveTo>
                <a:lnTo>
                  <a:pt x="0" y="0"/>
                </a:lnTo>
                <a:lnTo>
                  <a:pt x="0" y="86583"/>
                </a:lnTo>
                <a:lnTo>
                  <a:pt x="51265" y="86583"/>
                </a:lnTo>
                <a:lnTo>
                  <a:pt x="51265" y="78447"/>
                </a:lnTo>
                <a:lnTo>
                  <a:pt x="9884" y="78447"/>
                </a:lnTo>
                <a:lnTo>
                  <a:pt x="9884" y="45914"/>
                </a:lnTo>
                <a:lnTo>
                  <a:pt x="47265" y="45914"/>
                </a:lnTo>
                <a:lnTo>
                  <a:pt x="47265" y="37768"/>
                </a:lnTo>
                <a:lnTo>
                  <a:pt x="9884" y="37768"/>
                </a:lnTo>
                <a:lnTo>
                  <a:pt x="9884" y="8135"/>
                </a:lnTo>
                <a:lnTo>
                  <a:pt x="50836" y="8135"/>
                </a:lnTo>
                <a:lnTo>
                  <a:pt x="5083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1620019" y="2043787"/>
            <a:ext cx="66300" cy="85859"/>
          </a:xfrm>
          <a:custGeom>
            <a:avLst/>
            <a:gdLst/>
            <a:ahLst/>
            <a:cxnLst/>
            <a:rect l="l" t="t" r="r" b="b"/>
            <a:pathLst>
              <a:path w="67310" h="86994">
                <a:moveTo>
                  <a:pt x="8942" y="0"/>
                </a:moveTo>
                <a:lnTo>
                  <a:pt x="0" y="0"/>
                </a:lnTo>
                <a:lnTo>
                  <a:pt x="0" y="86583"/>
                </a:lnTo>
                <a:lnTo>
                  <a:pt x="9612" y="86583"/>
                </a:lnTo>
                <a:lnTo>
                  <a:pt x="9518" y="26198"/>
                </a:lnTo>
                <a:lnTo>
                  <a:pt x="9206" y="17151"/>
                </a:lnTo>
                <a:lnTo>
                  <a:pt x="9078" y="14010"/>
                </a:lnTo>
                <a:lnTo>
                  <a:pt x="18614" y="14010"/>
                </a:lnTo>
                <a:lnTo>
                  <a:pt x="8942" y="0"/>
                </a:lnTo>
                <a:close/>
              </a:path>
              <a:path w="67310" h="86994">
                <a:moveTo>
                  <a:pt x="18614" y="14010"/>
                </a:moveTo>
                <a:lnTo>
                  <a:pt x="9350" y="14010"/>
                </a:lnTo>
                <a:lnTo>
                  <a:pt x="10963" y="17151"/>
                </a:lnTo>
                <a:lnTo>
                  <a:pt x="12753" y="20261"/>
                </a:lnTo>
                <a:lnTo>
                  <a:pt x="14617" y="23454"/>
                </a:lnTo>
                <a:lnTo>
                  <a:pt x="16533" y="26637"/>
                </a:lnTo>
                <a:lnTo>
                  <a:pt x="18428" y="29569"/>
                </a:lnTo>
                <a:lnTo>
                  <a:pt x="20344" y="32302"/>
                </a:lnTo>
                <a:lnTo>
                  <a:pt x="58123" y="86583"/>
                </a:lnTo>
                <a:lnTo>
                  <a:pt x="67066" y="86583"/>
                </a:lnTo>
                <a:lnTo>
                  <a:pt x="67066" y="71327"/>
                </a:lnTo>
                <a:lnTo>
                  <a:pt x="57579" y="71327"/>
                </a:lnTo>
                <a:lnTo>
                  <a:pt x="56029" y="68751"/>
                </a:lnTo>
                <a:lnTo>
                  <a:pt x="54406" y="66196"/>
                </a:lnTo>
                <a:lnTo>
                  <a:pt x="52679" y="63662"/>
                </a:lnTo>
                <a:lnTo>
                  <a:pt x="50993" y="61066"/>
                </a:lnTo>
                <a:lnTo>
                  <a:pt x="47558" y="55935"/>
                </a:lnTo>
                <a:lnTo>
                  <a:pt x="18614" y="14010"/>
                </a:lnTo>
                <a:close/>
              </a:path>
              <a:path w="67310" h="86994">
                <a:moveTo>
                  <a:pt x="67066" y="0"/>
                </a:moveTo>
                <a:lnTo>
                  <a:pt x="57443" y="0"/>
                </a:lnTo>
                <a:lnTo>
                  <a:pt x="57507" y="61066"/>
                </a:lnTo>
                <a:lnTo>
                  <a:pt x="57629" y="66196"/>
                </a:lnTo>
                <a:lnTo>
                  <a:pt x="57724" y="68751"/>
                </a:lnTo>
                <a:lnTo>
                  <a:pt x="57851" y="71327"/>
                </a:lnTo>
                <a:lnTo>
                  <a:pt x="67066" y="71327"/>
                </a:lnTo>
                <a:lnTo>
                  <a:pt x="6706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1725184" y="2043787"/>
            <a:ext cx="65675" cy="85859"/>
          </a:xfrm>
          <a:custGeom>
            <a:avLst/>
            <a:gdLst/>
            <a:ahLst/>
            <a:cxnLst/>
            <a:rect l="l" t="t" r="r" b="b"/>
            <a:pathLst>
              <a:path w="66675" h="86994">
                <a:moveTo>
                  <a:pt x="37799" y="8271"/>
                </a:moveTo>
                <a:lnTo>
                  <a:pt x="27915" y="8271"/>
                </a:lnTo>
                <a:lnTo>
                  <a:pt x="27915" y="86583"/>
                </a:lnTo>
                <a:lnTo>
                  <a:pt x="37799" y="86583"/>
                </a:lnTo>
                <a:lnTo>
                  <a:pt x="37799" y="8271"/>
                </a:lnTo>
                <a:close/>
              </a:path>
              <a:path w="66675" h="86994">
                <a:moveTo>
                  <a:pt x="66228" y="0"/>
                </a:moveTo>
                <a:lnTo>
                  <a:pt x="0" y="0"/>
                </a:lnTo>
                <a:lnTo>
                  <a:pt x="0" y="8271"/>
                </a:lnTo>
                <a:lnTo>
                  <a:pt x="66228" y="8271"/>
                </a:lnTo>
                <a:lnTo>
                  <a:pt x="66228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1834400" y="2043808"/>
            <a:ext cx="0" cy="85859"/>
          </a:xfrm>
          <a:custGeom>
            <a:avLst/>
            <a:gdLst/>
            <a:ahLst/>
            <a:cxnLst/>
            <a:rect l="l" t="t" r="r" b="b"/>
            <a:pathLst>
              <a:path h="86994">
                <a:moveTo>
                  <a:pt x="0" y="0"/>
                </a:moveTo>
                <a:lnTo>
                  <a:pt x="0" y="86583"/>
                </a:lnTo>
              </a:path>
            </a:pathLst>
          </a:custGeom>
          <a:ln w="9926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1887895" y="2043787"/>
            <a:ext cx="66300" cy="85859"/>
          </a:xfrm>
          <a:custGeom>
            <a:avLst/>
            <a:gdLst/>
            <a:ahLst/>
            <a:cxnLst/>
            <a:rect l="l" t="t" r="r" b="b"/>
            <a:pathLst>
              <a:path w="67310" h="86994">
                <a:moveTo>
                  <a:pt x="8910" y="0"/>
                </a:moveTo>
                <a:lnTo>
                  <a:pt x="0" y="0"/>
                </a:lnTo>
                <a:lnTo>
                  <a:pt x="0" y="86583"/>
                </a:lnTo>
                <a:lnTo>
                  <a:pt x="9580" y="86583"/>
                </a:lnTo>
                <a:lnTo>
                  <a:pt x="9476" y="26198"/>
                </a:lnTo>
                <a:lnTo>
                  <a:pt x="9172" y="17151"/>
                </a:lnTo>
                <a:lnTo>
                  <a:pt x="9036" y="14010"/>
                </a:lnTo>
                <a:lnTo>
                  <a:pt x="18582" y="14010"/>
                </a:lnTo>
                <a:lnTo>
                  <a:pt x="8910" y="0"/>
                </a:lnTo>
                <a:close/>
              </a:path>
              <a:path w="67310" h="86994">
                <a:moveTo>
                  <a:pt x="18582" y="14010"/>
                </a:moveTo>
                <a:lnTo>
                  <a:pt x="9350" y="14010"/>
                </a:lnTo>
                <a:lnTo>
                  <a:pt x="11004" y="17151"/>
                </a:lnTo>
                <a:lnTo>
                  <a:pt x="12722" y="20261"/>
                </a:lnTo>
                <a:lnTo>
                  <a:pt x="16502" y="26637"/>
                </a:lnTo>
                <a:lnTo>
                  <a:pt x="18397" y="29569"/>
                </a:lnTo>
                <a:lnTo>
                  <a:pt x="20313" y="32302"/>
                </a:lnTo>
                <a:lnTo>
                  <a:pt x="58092" y="86583"/>
                </a:lnTo>
                <a:lnTo>
                  <a:pt x="67034" y="86583"/>
                </a:lnTo>
                <a:lnTo>
                  <a:pt x="67034" y="71327"/>
                </a:lnTo>
                <a:lnTo>
                  <a:pt x="57547" y="71327"/>
                </a:lnTo>
                <a:lnTo>
                  <a:pt x="55998" y="68751"/>
                </a:lnTo>
                <a:lnTo>
                  <a:pt x="54375" y="66196"/>
                </a:lnTo>
                <a:lnTo>
                  <a:pt x="49275" y="58500"/>
                </a:lnTo>
                <a:lnTo>
                  <a:pt x="47527" y="55935"/>
                </a:lnTo>
                <a:lnTo>
                  <a:pt x="18582" y="14010"/>
                </a:lnTo>
                <a:close/>
              </a:path>
              <a:path w="67310" h="86994">
                <a:moveTo>
                  <a:pt x="67034" y="0"/>
                </a:moveTo>
                <a:lnTo>
                  <a:pt x="57411" y="0"/>
                </a:lnTo>
                <a:lnTo>
                  <a:pt x="57449" y="58500"/>
                </a:lnTo>
                <a:lnTo>
                  <a:pt x="57547" y="64573"/>
                </a:lnTo>
                <a:lnTo>
                  <a:pt x="57685" y="68751"/>
                </a:lnTo>
                <a:lnTo>
                  <a:pt x="57788" y="71327"/>
                </a:lnTo>
                <a:lnTo>
                  <a:pt x="67034" y="71327"/>
                </a:lnTo>
                <a:lnTo>
                  <a:pt x="6703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1993305" y="2043792"/>
            <a:ext cx="75682" cy="85859"/>
          </a:xfrm>
          <a:custGeom>
            <a:avLst/>
            <a:gdLst/>
            <a:ahLst/>
            <a:cxnLst/>
            <a:rect l="l" t="t" r="r" b="b"/>
            <a:pathLst>
              <a:path w="76835" h="86994">
                <a:moveTo>
                  <a:pt x="43297" y="0"/>
                </a:moveTo>
                <a:lnTo>
                  <a:pt x="34093" y="0"/>
                </a:lnTo>
                <a:lnTo>
                  <a:pt x="0" y="86583"/>
                </a:lnTo>
                <a:lnTo>
                  <a:pt x="10292" y="86583"/>
                </a:lnTo>
                <a:lnTo>
                  <a:pt x="19810" y="61851"/>
                </a:lnTo>
                <a:lnTo>
                  <a:pt x="67247" y="61851"/>
                </a:lnTo>
                <a:lnTo>
                  <a:pt x="64162" y="53883"/>
                </a:lnTo>
                <a:lnTo>
                  <a:pt x="22543" y="53883"/>
                </a:lnTo>
                <a:lnTo>
                  <a:pt x="29705" y="35339"/>
                </a:lnTo>
                <a:lnTo>
                  <a:pt x="30512" y="33318"/>
                </a:lnTo>
                <a:lnTo>
                  <a:pt x="31224" y="31370"/>
                </a:lnTo>
                <a:lnTo>
                  <a:pt x="33349" y="25737"/>
                </a:lnTo>
                <a:lnTo>
                  <a:pt x="34061" y="23800"/>
                </a:lnTo>
                <a:lnTo>
                  <a:pt x="34700" y="21842"/>
                </a:lnTo>
                <a:lnTo>
                  <a:pt x="35433" y="19852"/>
                </a:lnTo>
                <a:lnTo>
                  <a:pt x="36155" y="17727"/>
                </a:lnTo>
                <a:lnTo>
                  <a:pt x="36888" y="15643"/>
                </a:lnTo>
                <a:lnTo>
                  <a:pt x="37632" y="13371"/>
                </a:lnTo>
                <a:lnTo>
                  <a:pt x="38344" y="10973"/>
                </a:lnTo>
                <a:lnTo>
                  <a:pt x="47546" y="10973"/>
                </a:lnTo>
                <a:lnTo>
                  <a:pt x="43297" y="0"/>
                </a:lnTo>
                <a:close/>
              </a:path>
              <a:path w="76835" h="86994">
                <a:moveTo>
                  <a:pt x="67247" y="61851"/>
                </a:moveTo>
                <a:lnTo>
                  <a:pt x="56909" y="61851"/>
                </a:lnTo>
                <a:lnTo>
                  <a:pt x="66364" y="86583"/>
                </a:lnTo>
                <a:lnTo>
                  <a:pt x="76824" y="86583"/>
                </a:lnTo>
                <a:lnTo>
                  <a:pt x="67247" y="61851"/>
                </a:lnTo>
                <a:close/>
              </a:path>
              <a:path w="76835" h="86994">
                <a:moveTo>
                  <a:pt x="47546" y="10973"/>
                </a:moveTo>
                <a:lnTo>
                  <a:pt x="38616" y="10973"/>
                </a:lnTo>
                <a:lnTo>
                  <a:pt x="40166" y="15873"/>
                </a:lnTo>
                <a:lnTo>
                  <a:pt x="43003" y="24418"/>
                </a:lnTo>
                <a:lnTo>
                  <a:pt x="44417" y="28459"/>
                </a:lnTo>
                <a:lnTo>
                  <a:pt x="45736" y="32114"/>
                </a:lnTo>
                <a:lnTo>
                  <a:pt x="46982" y="35339"/>
                </a:lnTo>
                <a:lnTo>
                  <a:pt x="53904" y="53883"/>
                </a:lnTo>
                <a:lnTo>
                  <a:pt x="64162" y="53883"/>
                </a:lnTo>
                <a:lnTo>
                  <a:pt x="47546" y="10973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 txBox="1">
            <a:spLocks noGrp="1"/>
          </p:cNvSpPr>
          <p:nvPr>
            <p:ph type="body" idx="1"/>
          </p:nvPr>
        </p:nvSpPr>
        <p:spPr>
          <a:xfrm>
            <a:off x="672417" y="3324703"/>
            <a:ext cx="18460803" cy="7121089"/>
          </a:xfrm>
          <a:prstGeom prst="rect">
            <a:avLst/>
          </a:prstGeom>
          <a:solidFill>
            <a:schemeClr val="bg1">
              <a:alpha val="75000"/>
            </a:schemeClr>
          </a:solidFill>
        </p:spPr>
        <p:txBody>
          <a:bodyPr vert="horz" wrap="square" lIns="720000" tIns="360000" rIns="720000" bIns="360000" rtlCol="0">
            <a:spAutoFit/>
          </a:bodyPr>
          <a:lstStyle/>
          <a:p>
            <a:pPr marL="595189" marR="5007" algn="ctr">
              <a:spcBef>
                <a:spcPts val="99"/>
              </a:spcBef>
            </a:pPr>
            <a:r>
              <a:rPr lang="es-ES" sz="4800" b="1" spc="-5" dirty="0" smtClean="0">
                <a:solidFill>
                  <a:srgbClr val="C00000"/>
                </a:solidFill>
                <a:latin typeface="Roboto Medium" pitchFamily="2" charset="0"/>
                <a:ea typeface="Roboto Medium" pitchFamily="2" charset="0"/>
              </a:rPr>
              <a:t>Otros datos vinculados a la DGM contemplados en RDA:</a:t>
            </a:r>
          </a:p>
          <a:p>
            <a:pPr marL="1166689" marR="5007" indent="-571500" algn="ctr">
              <a:spcBef>
                <a:spcPts val="99"/>
              </a:spcBef>
              <a:buFont typeface="Arial" charset="0"/>
              <a:buChar char="•"/>
            </a:pPr>
            <a:endParaRPr lang="es-ES" sz="4400" b="1" spc="-5" dirty="0">
              <a:solidFill>
                <a:schemeClr val="tx1"/>
              </a:solidFill>
              <a:latin typeface="Roboto Medium" pitchFamily="2" charset="0"/>
              <a:ea typeface="Roboto Medium" pitchFamily="2" charset="0"/>
            </a:endParaRPr>
          </a:p>
          <a:p>
            <a:pPr marL="595189" marR="5007" algn="ctr">
              <a:spcBef>
                <a:spcPts val="99"/>
              </a:spcBef>
            </a:pPr>
            <a:r>
              <a:rPr lang="es-ES" sz="4000" b="1" spc="-5" dirty="0" smtClean="0">
                <a:solidFill>
                  <a:srgbClr val="C00000"/>
                </a:solidFill>
                <a:latin typeface="Roboto Medium" pitchFamily="2" charset="0"/>
                <a:ea typeface="Roboto Medium" pitchFamily="2" charset="0"/>
              </a:rPr>
              <a:t>Tipo </a:t>
            </a:r>
            <a:r>
              <a:rPr lang="es-ES" sz="4000" b="1" spc="-5" dirty="0">
                <a:solidFill>
                  <a:srgbClr val="C00000"/>
                </a:solidFill>
                <a:latin typeface="Roboto Medium" pitchFamily="2" charset="0"/>
                <a:ea typeface="Roboto Medium" pitchFamily="2" charset="0"/>
              </a:rPr>
              <a:t>de contenido: </a:t>
            </a:r>
          </a:p>
          <a:p>
            <a:pPr marL="595189" marR="5007" algn="ctr">
              <a:spcBef>
                <a:spcPts val="99"/>
              </a:spcBef>
            </a:pPr>
            <a:r>
              <a:rPr lang="es-ES" sz="4000" spc="-5" dirty="0">
                <a:solidFill>
                  <a:srgbClr val="0000FF"/>
                </a:solidFill>
                <a:latin typeface="Roboto Medium" pitchFamily="2" charset="0"/>
                <a:ea typeface="Roboto Medium" pitchFamily="2" charset="0"/>
              </a:rPr>
              <a:t>360 ## $a forma tridimensional $b </a:t>
            </a:r>
            <a:r>
              <a:rPr lang="es-ES" sz="4000" spc="-5" dirty="0" err="1">
                <a:solidFill>
                  <a:srgbClr val="0000FF"/>
                </a:solidFill>
                <a:latin typeface="Roboto Medium" pitchFamily="2" charset="0"/>
                <a:ea typeface="Roboto Medium" pitchFamily="2" charset="0"/>
              </a:rPr>
              <a:t>tdf</a:t>
            </a:r>
            <a:r>
              <a:rPr lang="es-ES" sz="4000" spc="-5" dirty="0">
                <a:solidFill>
                  <a:srgbClr val="0000FF"/>
                </a:solidFill>
                <a:latin typeface="Roboto Medium" pitchFamily="2" charset="0"/>
                <a:ea typeface="Roboto Medium" pitchFamily="2" charset="0"/>
              </a:rPr>
              <a:t> $</a:t>
            </a:r>
            <a:r>
              <a:rPr lang="es-ES" sz="4000" spc="-5" dirty="0" smtClean="0">
                <a:solidFill>
                  <a:srgbClr val="0000FF"/>
                </a:solidFill>
                <a:latin typeface="Roboto Medium" pitchFamily="2" charset="0"/>
                <a:ea typeface="Roboto Medium" pitchFamily="2" charset="0"/>
              </a:rPr>
              <a:t>2 </a:t>
            </a:r>
            <a:r>
              <a:rPr lang="es-ES" sz="4000" spc="-5" dirty="0" err="1" smtClean="0">
                <a:solidFill>
                  <a:srgbClr val="0000FF"/>
                </a:solidFill>
                <a:latin typeface="Roboto Medium" pitchFamily="2" charset="0"/>
                <a:ea typeface="Roboto Medium" pitchFamily="2" charset="0"/>
              </a:rPr>
              <a:t>rdacontent</a:t>
            </a:r>
            <a:endParaRPr lang="es-ES" sz="4000" spc="-5" dirty="0">
              <a:solidFill>
                <a:srgbClr val="0000FF"/>
              </a:solidFill>
              <a:latin typeface="Roboto Medium" pitchFamily="2" charset="0"/>
              <a:ea typeface="Roboto Medium" pitchFamily="2" charset="0"/>
            </a:endParaRPr>
          </a:p>
          <a:p>
            <a:pPr marL="595189" marR="5007" algn="ctr">
              <a:spcBef>
                <a:spcPts val="99"/>
              </a:spcBef>
            </a:pPr>
            <a:endParaRPr lang="es-ES" sz="4000" spc="-5" dirty="0">
              <a:solidFill>
                <a:schemeClr val="tx1"/>
              </a:solidFill>
              <a:latin typeface="Roboto Medium" pitchFamily="2" charset="0"/>
              <a:ea typeface="Roboto Medium" pitchFamily="2" charset="0"/>
            </a:endParaRPr>
          </a:p>
          <a:p>
            <a:pPr marL="595189" marR="5007" algn="ctr">
              <a:spcBef>
                <a:spcPts val="99"/>
              </a:spcBef>
            </a:pPr>
            <a:r>
              <a:rPr lang="es-ES" sz="4000" b="1" spc="-5" dirty="0">
                <a:solidFill>
                  <a:srgbClr val="C00000"/>
                </a:solidFill>
                <a:latin typeface="Roboto Medium" pitchFamily="2" charset="0"/>
                <a:ea typeface="Roboto Medium" pitchFamily="2" charset="0"/>
              </a:rPr>
              <a:t>Tipo de medio: </a:t>
            </a:r>
            <a:endParaRPr lang="es-ES" sz="4000" b="1" spc="-5" dirty="0" smtClean="0">
              <a:solidFill>
                <a:srgbClr val="C00000"/>
              </a:solidFill>
              <a:latin typeface="Roboto Medium" pitchFamily="2" charset="0"/>
              <a:ea typeface="Roboto Medium" pitchFamily="2" charset="0"/>
            </a:endParaRPr>
          </a:p>
          <a:p>
            <a:pPr marL="595189" marR="5007" algn="ctr">
              <a:spcBef>
                <a:spcPts val="99"/>
              </a:spcBef>
            </a:pPr>
            <a:r>
              <a:rPr lang="es-ES" sz="4000" spc="-5" dirty="0" smtClean="0">
                <a:solidFill>
                  <a:srgbClr val="0000FF"/>
                </a:solidFill>
                <a:latin typeface="Roboto Medium" pitchFamily="2" charset="0"/>
                <a:ea typeface="Roboto Medium" pitchFamily="2" charset="0"/>
              </a:rPr>
              <a:t>337 $s otro $b x $2 </a:t>
            </a:r>
            <a:r>
              <a:rPr lang="es-ES" sz="4000" spc="-5" dirty="0" err="1" smtClean="0">
                <a:solidFill>
                  <a:srgbClr val="0000FF"/>
                </a:solidFill>
                <a:latin typeface="Roboto Medium" pitchFamily="2" charset="0"/>
                <a:ea typeface="Roboto Medium" pitchFamily="2" charset="0"/>
              </a:rPr>
              <a:t>rdamedia</a:t>
            </a:r>
            <a:endParaRPr lang="es-ES" sz="4000" spc="-5" dirty="0" smtClean="0">
              <a:solidFill>
                <a:srgbClr val="0000FF"/>
              </a:solidFill>
              <a:latin typeface="Roboto Medium" pitchFamily="2" charset="0"/>
              <a:ea typeface="Roboto Medium" pitchFamily="2" charset="0"/>
            </a:endParaRPr>
          </a:p>
          <a:p>
            <a:pPr marL="595189" marR="5007" algn="ctr">
              <a:spcBef>
                <a:spcPts val="99"/>
              </a:spcBef>
            </a:pPr>
            <a:endParaRPr lang="es-ES" sz="4000" spc="-5" dirty="0">
              <a:solidFill>
                <a:schemeClr val="tx1"/>
              </a:solidFill>
              <a:latin typeface="Roboto Medium" pitchFamily="2" charset="0"/>
              <a:ea typeface="Roboto Medium" pitchFamily="2" charset="0"/>
            </a:endParaRPr>
          </a:p>
          <a:p>
            <a:pPr marL="595189" marR="5007" algn="ctr">
              <a:spcBef>
                <a:spcPts val="99"/>
              </a:spcBef>
            </a:pPr>
            <a:r>
              <a:rPr lang="es-ES" sz="4000" b="1" spc="-5" dirty="0">
                <a:solidFill>
                  <a:srgbClr val="C00000"/>
                </a:solidFill>
                <a:latin typeface="Roboto Medium" pitchFamily="2" charset="0"/>
                <a:ea typeface="Roboto Medium" pitchFamily="2" charset="0"/>
              </a:rPr>
              <a:t>Tipo de soporte: </a:t>
            </a:r>
            <a:endParaRPr lang="es-ES" sz="4000" b="1" spc="-5" dirty="0" smtClean="0">
              <a:solidFill>
                <a:srgbClr val="C00000"/>
              </a:solidFill>
              <a:latin typeface="Roboto Medium" pitchFamily="2" charset="0"/>
              <a:ea typeface="Roboto Medium" pitchFamily="2" charset="0"/>
            </a:endParaRPr>
          </a:p>
          <a:p>
            <a:pPr marL="595189" marR="5007" algn="ctr">
              <a:spcBef>
                <a:spcPts val="99"/>
              </a:spcBef>
            </a:pPr>
            <a:r>
              <a:rPr lang="es-ES" sz="4000" spc="-5" dirty="0" smtClean="0">
                <a:solidFill>
                  <a:srgbClr val="0000FF"/>
                </a:solidFill>
                <a:latin typeface="Roboto Medium" pitchFamily="2" charset="0"/>
                <a:ea typeface="Roboto Medium" pitchFamily="2" charset="0"/>
              </a:rPr>
              <a:t>338 $a objeto $b </a:t>
            </a:r>
            <a:r>
              <a:rPr lang="es-ES" sz="4000" spc="-5" dirty="0" err="1" smtClean="0">
                <a:solidFill>
                  <a:srgbClr val="0000FF"/>
                </a:solidFill>
                <a:latin typeface="Roboto Medium" pitchFamily="2" charset="0"/>
                <a:ea typeface="Roboto Medium" pitchFamily="2" charset="0"/>
              </a:rPr>
              <a:t>nr</a:t>
            </a:r>
            <a:r>
              <a:rPr lang="es-ES" sz="4000" spc="-5" dirty="0" smtClean="0">
                <a:solidFill>
                  <a:srgbClr val="0000FF"/>
                </a:solidFill>
                <a:latin typeface="Roboto Medium" pitchFamily="2" charset="0"/>
                <a:ea typeface="Roboto Medium" pitchFamily="2" charset="0"/>
              </a:rPr>
              <a:t> $ </a:t>
            </a:r>
            <a:r>
              <a:rPr lang="es-ES" sz="4000" spc="-5" dirty="0" err="1" smtClean="0">
                <a:solidFill>
                  <a:srgbClr val="0000FF"/>
                </a:solidFill>
                <a:latin typeface="Roboto Medium" pitchFamily="2" charset="0"/>
                <a:ea typeface="Roboto Medium" pitchFamily="2" charset="0"/>
              </a:rPr>
              <a:t>rdacarrier</a:t>
            </a:r>
            <a:endParaRPr lang="es-ES" spc="-5" dirty="0">
              <a:solidFill>
                <a:srgbClr val="0000FF"/>
              </a:solidFill>
            </a:endParaRPr>
          </a:p>
        </p:txBody>
      </p:sp>
      <p:sp>
        <p:nvSpPr>
          <p:cNvPr id="28" name="27 CuadroTexto"/>
          <p:cNvSpPr txBox="1"/>
          <p:nvPr/>
        </p:nvSpPr>
        <p:spPr>
          <a:xfrm>
            <a:off x="2770848" y="1222864"/>
            <a:ext cx="16274389" cy="1150268"/>
          </a:xfrm>
          <a:prstGeom prst="rect">
            <a:avLst/>
          </a:prstGeom>
          <a:noFill/>
        </p:spPr>
        <p:txBody>
          <a:bodyPr wrap="square" lIns="90123" tIns="45062" rIns="90123" bIns="45062" rtlCol="0">
            <a:spAutoFit/>
          </a:bodyPr>
          <a:lstStyle/>
          <a:p>
            <a:pPr marL="12517">
              <a:spcBef>
                <a:spcPts val="112"/>
              </a:spcBef>
            </a:pPr>
            <a:r>
              <a:rPr lang="es-ES" sz="4000" dirty="0">
                <a:solidFill>
                  <a:srgbClr val="FFFFFF"/>
                </a:solidFill>
                <a:latin typeface="Roboto Condensed"/>
                <a:cs typeface="Roboto Condensed"/>
              </a:rPr>
              <a:t>Dilemas de formatos y normas para catalogar semillas agroecológicas</a:t>
            </a:r>
          </a:p>
          <a:p>
            <a:pPr marL="12517">
              <a:spcBef>
                <a:spcPts val="112"/>
              </a:spcBef>
            </a:pPr>
            <a:endParaRPr lang="es-ES" sz="2800" dirty="0">
              <a:solidFill>
                <a:srgbClr val="FFFFFF"/>
              </a:solidFill>
              <a:latin typeface="Roboto Condensed"/>
              <a:cs typeface="Roboto Condensed"/>
            </a:endParaRPr>
          </a:p>
        </p:txBody>
      </p:sp>
    </p:spTree>
    <p:extLst>
      <p:ext uri="{BB962C8B-B14F-4D97-AF65-F5344CB8AC3E}">
        <p14:creationId xmlns:p14="http://schemas.microsoft.com/office/powerpoint/2010/main" val="2063820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24 Imagen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4" b="14249"/>
          <a:stretch/>
        </p:blipFill>
        <p:spPr>
          <a:xfrm>
            <a:off x="-1" y="13238"/>
            <a:ext cx="19802475" cy="11160000"/>
          </a:xfrm>
          <a:prstGeom prst="rect">
            <a:avLst/>
          </a:prstGeom>
        </p:spPr>
      </p:pic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811021" y="695429"/>
            <a:ext cx="16276087" cy="2001643"/>
          </a:xfrm>
          <a:prstGeom prst="rect">
            <a:avLst/>
          </a:prstGeom>
          <a:solidFill>
            <a:schemeClr val="tx1">
              <a:lumMod val="85000"/>
              <a:lumOff val="15000"/>
              <a:alpha val="79000"/>
            </a:schemeClr>
          </a:solidFill>
        </p:spPr>
        <p:txBody>
          <a:bodyPr vert="horz" wrap="square" lIns="0" tIns="597692" rIns="0" bIns="0" rtlCol="0">
            <a:spAutoFit/>
          </a:bodyPr>
          <a:lstStyle/>
          <a:p>
            <a:pPr marL="549502">
              <a:spcBef>
                <a:spcPts val="4706"/>
              </a:spcBef>
            </a:pPr>
            <a:r>
              <a:rPr lang="es-ES" spc="-5" dirty="0"/>
              <a:t/>
            </a:r>
            <a:br>
              <a:rPr lang="es-ES" spc="-5" dirty="0"/>
            </a:br>
            <a:endParaRPr spc="-5" dirty="0"/>
          </a:p>
        </p:txBody>
      </p:sp>
      <p:sp>
        <p:nvSpPr>
          <p:cNvPr id="3" name="object 3"/>
          <p:cNvSpPr/>
          <p:nvPr/>
        </p:nvSpPr>
        <p:spPr>
          <a:xfrm>
            <a:off x="672420" y="519034"/>
            <a:ext cx="2098428" cy="2354434"/>
          </a:xfrm>
          <a:custGeom>
            <a:avLst/>
            <a:gdLst/>
            <a:ahLst/>
            <a:cxnLst/>
            <a:rect l="l" t="t" r="r" b="b"/>
            <a:pathLst>
              <a:path w="1958975" h="1958339">
                <a:moveTo>
                  <a:pt x="1958422" y="1958160"/>
                </a:moveTo>
                <a:lnTo>
                  <a:pt x="0" y="1958160"/>
                </a:lnTo>
                <a:lnTo>
                  <a:pt x="0" y="0"/>
                </a:lnTo>
                <a:lnTo>
                  <a:pt x="1958422" y="0"/>
                </a:lnTo>
                <a:lnTo>
                  <a:pt x="1958422" y="1958160"/>
                </a:lnTo>
                <a:close/>
              </a:path>
            </a:pathLst>
          </a:custGeom>
          <a:solidFill>
            <a:srgbClr val="142E4E">
              <a:alpha val="85000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205427" y="841480"/>
            <a:ext cx="862418" cy="79056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224337" y="1894506"/>
            <a:ext cx="0" cy="60164"/>
          </a:xfrm>
          <a:custGeom>
            <a:avLst/>
            <a:gdLst/>
            <a:ahLst/>
            <a:cxnLst/>
            <a:rect l="l" t="t" r="r" b="b"/>
            <a:pathLst>
              <a:path h="60960">
                <a:moveTo>
                  <a:pt x="0" y="0"/>
                </a:moveTo>
                <a:lnTo>
                  <a:pt x="0" y="60959"/>
                </a:lnTo>
              </a:path>
            </a:pathLst>
          </a:custGeom>
          <a:ln w="3837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205439" y="1880093"/>
            <a:ext cx="96948" cy="0"/>
          </a:xfrm>
          <a:custGeom>
            <a:avLst/>
            <a:gdLst/>
            <a:ahLst/>
            <a:cxnLst/>
            <a:rect l="l" t="t" r="r" b="b"/>
            <a:pathLst>
              <a:path w="98425">
                <a:moveTo>
                  <a:pt x="0" y="0"/>
                </a:moveTo>
                <a:lnTo>
                  <a:pt x="98059" y="0"/>
                </a:lnTo>
              </a:path>
            </a:pathLst>
          </a:custGeom>
          <a:ln w="2921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205440" y="1846249"/>
            <a:ext cx="38154" cy="0"/>
          </a:xfrm>
          <a:custGeom>
            <a:avLst/>
            <a:gdLst/>
            <a:ahLst/>
            <a:cxnLst/>
            <a:rect l="l" t="t" r="r" b="b"/>
            <a:pathLst>
              <a:path w="38734">
                <a:moveTo>
                  <a:pt x="0" y="0"/>
                </a:moveTo>
                <a:lnTo>
                  <a:pt x="38375" y="0"/>
                </a:lnTo>
              </a:path>
            </a:pathLst>
          </a:custGeom>
          <a:ln w="3937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205440" y="1812407"/>
            <a:ext cx="102577" cy="0"/>
          </a:xfrm>
          <a:custGeom>
            <a:avLst/>
            <a:gdLst/>
            <a:ahLst/>
            <a:cxnLst/>
            <a:rect l="l" t="t" r="r" b="b"/>
            <a:pathLst>
              <a:path w="104140">
                <a:moveTo>
                  <a:pt x="0" y="0"/>
                </a:moveTo>
                <a:lnTo>
                  <a:pt x="103651" y="0"/>
                </a:lnTo>
              </a:path>
            </a:pathLst>
          </a:custGeom>
          <a:ln w="2920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340139" y="1940256"/>
            <a:ext cx="92571" cy="0"/>
          </a:xfrm>
          <a:custGeom>
            <a:avLst/>
            <a:gdLst/>
            <a:ahLst/>
            <a:cxnLst/>
            <a:rect l="l" t="t" r="r" b="b"/>
            <a:pathLst>
              <a:path w="93980">
                <a:moveTo>
                  <a:pt x="0" y="0"/>
                </a:moveTo>
                <a:lnTo>
                  <a:pt x="93871" y="0"/>
                </a:lnTo>
              </a:path>
            </a:pathLst>
          </a:custGeom>
          <a:ln w="2920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1359072" y="1797998"/>
            <a:ext cx="0" cy="127848"/>
          </a:xfrm>
          <a:custGeom>
            <a:avLst/>
            <a:gdLst/>
            <a:ahLst/>
            <a:cxnLst/>
            <a:rect l="l" t="t" r="r" b="b"/>
            <a:pathLst>
              <a:path h="129539">
                <a:moveTo>
                  <a:pt x="0" y="0"/>
                </a:moveTo>
                <a:lnTo>
                  <a:pt x="0" y="129540"/>
                </a:lnTo>
              </a:path>
            </a:pathLst>
          </a:custGeom>
          <a:ln w="3844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1451333" y="1797984"/>
            <a:ext cx="154492" cy="157304"/>
          </a:xfrm>
          <a:custGeom>
            <a:avLst/>
            <a:gdLst/>
            <a:ahLst/>
            <a:cxnLst/>
            <a:rect l="l" t="t" r="r" b="b"/>
            <a:pathLst>
              <a:path w="156844" h="159385">
                <a:moveTo>
                  <a:pt x="98834" y="0"/>
                </a:moveTo>
                <a:lnTo>
                  <a:pt x="57851" y="0"/>
                </a:lnTo>
                <a:lnTo>
                  <a:pt x="0" y="159293"/>
                </a:lnTo>
                <a:lnTo>
                  <a:pt x="40166" y="159293"/>
                </a:lnTo>
                <a:lnTo>
                  <a:pt x="51035" y="125158"/>
                </a:lnTo>
                <a:lnTo>
                  <a:pt x="143919" y="125158"/>
                </a:lnTo>
                <a:lnTo>
                  <a:pt x="133901" y="97347"/>
                </a:lnTo>
                <a:lnTo>
                  <a:pt x="59369" y="97347"/>
                </a:lnTo>
                <a:lnTo>
                  <a:pt x="65484" y="78144"/>
                </a:lnTo>
                <a:lnTo>
                  <a:pt x="67505" y="71526"/>
                </a:lnTo>
                <a:lnTo>
                  <a:pt x="69610" y="64814"/>
                </a:lnTo>
                <a:lnTo>
                  <a:pt x="71798" y="57924"/>
                </a:lnTo>
                <a:lnTo>
                  <a:pt x="73955" y="51003"/>
                </a:lnTo>
                <a:lnTo>
                  <a:pt x="75882" y="44595"/>
                </a:lnTo>
                <a:lnTo>
                  <a:pt x="77568" y="38679"/>
                </a:lnTo>
                <a:lnTo>
                  <a:pt x="112767" y="38679"/>
                </a:lnTo>
                <a:lnTo>
                  <a:pt x="98834" y="0"/>
                </a:lnTo>
                <a:close/>
              </a:path>
              <a:path w="156844" h="159385">
                <a:moveTo>
                  <a:pt x="143919" y="125158"/>
                </a:moveTo>
                <a:lnTo>
                  <a:pt x="104635" y="125158"/>
                </a:lnTo>
                <a:lnTo>
                  <a:pt x="115535" y="159293"/>
                </a:lnTo>
                <a:lnTo>
                  <a:pt x="156215" y="159293"/>
                </a:lnTo>
                <a:lnTo>
                  <a:pt x="143919" y="125158"/>
                </a:lnTo>
                <a:close/>
              </a:path>
              <a:path w="156844" h="159385">
                <a:moveTo>
                  <a:pt x="112767" y="38679"/>
                </a:moveTo>
                <a:lnTo>
                  <a:pt x="78070" y="38679"/>
                </a:lnTo>
                <a:lnTo>
                  <a:pt x="79631" y="44595"/>
                </a:lnTo>
                <a:lnTo>
                  <a:pt x="81411" y="51076"/>
                </a:lnTo>
                <a:lnTo>
                  <a:pt x="85672" y="65254"/>
                </a:lnTo>
                <a:lnTo>
                  <a:pt x="87725" y="71893"/>
                </a:lnTo>
                <a:lnTo>
                  <a:pt x="89745" y="78144"/>
                </a:lnTo>
                <a:lnTo>
                  <a:pt x="95829" y="97347"/>
                </a:lnTo>
                <a:lnTo>
                  <a:pt x="133901" y="97347"/>
                </a:lnTo>
                <a:lnTo>
                  <a:pt x="112767" y="3867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1612523" y="1794977"/>
            <a:ext cx="127596" cy="163571"/>
          </a:xfrm>
          <a:custGeom>
            <a:avLst/>
            <a:gdLst/>
            <a:ahLst/>
            <a:cxnLst/>
            <a:rect l="l" t="t" r="r" b="b"/>
            <a:pathLst>
              <a:path w="129539" h="165735">
                <a:moveTo>
                  <a:pt x="85191" y="0"/>
                </a:moveTo>
                <a:lnTo>
                  <a:pt x="42091" y="9229"/>
                </a:lnTo>
                <a:lnTo>
                  <a:pt x="13138" y="34544"/>
                </a:lnTo>
                <a:lnTo>
                  <a:pt x="372" y="73422"/>
                </a:lnTo>
                <a:lnTo>
                  <a:pt x="0" y="82458"/>
                </a:lnTo>
                <a:lnTo>
                  <a:pt x="386" y="91701"/>
                </a:lnTo>
                <a:lnTo>
                  <a:pt x="13608" y="130862"/>
                </a:lnTo>
                <a:lnTo>
                  <a:pt x="42749" y="156076"/>
                </a:lnTo>
                <a:lnTo>
                  <a:pt x="84688" y="165136"/>
                </a:lnTo>
                <a:lnTo>
                  <a:pt x="92589" y="164946"/>
                </a:lnTo>
                <a:lnTo>
                  <a:pt x="128666" y="156058"/>
                </a:lnTo>
                <a:lnTo>
                  <a:pt x="123089" y="135796"/>
                </a:lnTo>
                <a:lnTo>
                  <a:pt x="81788" y="135796"/>
                </a:lnTo>
                <a:lnTo>
                  <a:pt x="75474" y="134707"/>
                </a:lnTo>
                <a:lnTo>
                  <a:pt x="41684" y="98970"/>
                </a:lnTo>
                <a:lnTo>
                  <a:pt x="40438" y="72573"/>
                </a:lnTo>
                <a:lnTo>
                  <a:pt x="41726" y="64448"/>
                </a:lnTo>
                <a:lnTo>
                  <a:pt x="70039" y="32271"/>
                </a:lnTo>
                <a:lnTo>
                  <a:pt x="75945" y="30313"/>
                </a:lnTo>
                <a:lnTo>
                  <a:pt x="82259" y="29339"/>
                </a:lnTo>
                <a:lnTo>
                  <a:pt x="122869" y="29339"/>
                </a:lnTo>
                <a:lnTo>
                  <a:pt x="128938" y="9654"/>
                </a:lnTo>
                <a:lnTo>
                  <a:pt x="93159" y="202"/>
                </a:lnTo>
                <a:lnTo>
                  <a:pt x="85191" y="0"/>
                </a:lnTo>
                <a:close/>
              </a:path>
              <a:path w="129539" h="165735">
                <a:moveTo>
                  <a:pt x="121074" y="128477"/>
                </a:moveTo>
                <a:lnTo>
                  <a:pt x="117567" y="130634"/>
                </a:lnTo>
                <a:lnTo>
                  <a:pt x="113179" y="132425"/>
                </a:lnTo>
                <a:lnTo>
                  <a:pt x="102750" y="135126"/>
                </a:lnTo>
                <a:lnTo>
                  <a:pt x="96342" y="135796"/>
                </a:lnTo>
                <a:lnTo>
                  <a:pt x="123089" y="135796"/>
                </a:lnTo>
                <a:lnTo>
                  <a:pt x="121074" y="128477"/>
                </a:lnTo>
                <a:close/>
              </a:path>
              <a:path w="129539" h="165735">
                <a:moveTo>
                  <a:pt x="122869" y="29339"/>
                </a:moveTo>
                <a:lnTo>
                  <a:pt x="95358" y="29339"/>
                </a:lnTo>
                <a:lnTo>
                  <a:pt x="101263" y="30177"/>
                </a:lnTo>
                <a:lnTo>
                  <a:pt x="111860" y="33548"/>
                </a:lnTo>
                <a:lnTo>
                  <a:pt x="116478" y="35517"/>
                </a:lnTo>
                <a:lnTo>
                  <a:pt x="120300" y="37674"/>
                </a:lnTo>
                <a:lnTo>
                  <a:pt x="122869" y="2933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1765910" y="1794989"/>
            <a:ext cx="116963" cy="163571"/>
          </a:xfrm>
          <a:custGeom>
            <a:avLst/>
            <a:gdLst/>
            <a:ahLst/>
            <a:cxnLst/>
            <a:rect l="l" t="t" r="r" b="b"/>
            <a:pathLst>
              <a:path w="118744" h="165735">
                <a:moveTo>
                  <a:pt x="11402" y="124938"/>
                </a:moveTo>
                <a:lnTo>
                  <a:pt x="2795" y="152979"/>
                </a:lnTo>
                <a:lnTo>
                  <a:pt x="8614" y="155718"/>
                </a:lnTo>
                <a:lnTo>
                  <a:pt x="14708" y="158127"/>
                </a:lnTo>
                <a:lnTo>
                  <a:pt x="56165" y="165104"/>
                </a:lnTo>
                <a:lnTo>
                  <a:pt x="63862" y="164862"/>
                </a:lnTo>
                <a:lnTo>
                  <a:pt x="103284" y="150445"/>
                </a:lnTo>
                <a:lnTo>
                  <a:pt x="108457" y="145890"/>
                </a:lnTo>
                <a:lnTo>
                  <a:pt x="112300" y="140623"/>
                </a:lnTo>
                <a:lnTo>
                  <a:pt x="114114" y="136309"/>
                </a:lnTo>
                <a:lnTo>
                  <a:pt x="46783" y="136309"/>
                </a:lnTo>
                <a:lnTo>
                  <a:pt x="39559" y="135262"/>
                </a:lnTo>
                <a:lnTo>
                  <a:pt x="25726" y="131242"/>
                </a:lnTo>
                <a:lnTo>
                  <a:pt x="18596" y="128477"/>
                </a:lnTo>
                <a:lnTo>
                  <a:pt x="11402" y="124938"/>
                </a:lnTo>
                <a:close/>
              </a:path>
              <a:path w="118744" h="165735">
                <a:moveTo>
                  <a:pt x="60458" y="0"/>
                </a:moveTo>
                <a:lnTo>
                  <a:pt x="20721" y="9486"/>
                </a:lnTo>
                <a:lnTo>
                  <a:pt x="3957" y="29067"/>
                </a:lnTo>
                <a:lnTo>
                  <a:pt x="1319" y="34972"/>
                </a:lnTo>
                <a:lnTo>
                  <a:pt x="0" y="41391"/>
                </a:lnTo>
                <a:lnTo>
                  <a:pt x="0" y="55055"/>
                </a:lnTo>
                <a:lnTo>
                  <a:pt x="29643" y="90971"/>
                </a:lnTo>
                <a:lnTo>
                  <a:pt x="58762" y="101567"/>
                </a:lnTo>
                <a:lnTo>
                  <a:pt x="63191" y="103190"/>
                </a:lnTo>
                <a:lnTo>
                  <a:pt x="66594" y="104813"/>
                </a:lnTo>
                <a:lnTo>
                  <a:pt x="70113" y="106436"/>
                </a:lnTo>
                <a:lnTo>
                  <a:pt x="72814" y="108049"/>
                </a:lnTo>
                <a:lnTo>
                  <a:pt x="74730" y="109734"/>
                </a:lnTo>
                <a:lnTo>
                  <a:pt x="76657" y="111399"/>
                </a:lnTo>
                <a:lnTo>
                  <a:pt x="77976" y="113116"/>
                </a:lnTo>
                <a:lnTo>
                  <a:pt x="79327" y="116488"/>
                </a:lnTo>
                <a:lnTo>
                  <a:pt x="79620" y="118174"/>
                </a:lnTo>
                <a:lnTo>
                  <a:pt x="79620" y="124938"/>
                </a:lnTo>
                <a:lnTo>
                  <a:pt x="77673" y="128917"/>
                </a:lnTo>
                <a:lnTo>
                  <a:pt x="69777" y="134823"/>
                </a:lnTo>
                <a:lnTo>
                  <a:pt x="63317" y="136309"/>
                </a:lnTo>
                <a:lnTo>
                  <a:pt x="114114" y="136309"/>
                </a:lnTo>
                <a:lnTo>
                  <a:pt x="117336" y="128645"/>
                </a:lnTo>
                <a:lnTo>
                  <a:pt x="118614" y="122268"/>
                </a:lnTo>
                <a:lnTo>
                  <a:pt x="118594" y="109734"/>
                </a:lnTo>
                <a:lnTo>
                  <a:pt x="117598" y="104499"/>
                </a:lnTo>
                <a:lnTo>
                  <a:pt x="115546" y="99620"/>
                </a:lnTo>
                <a:lnTo>
                  <a:pt x="113546" y="94719"/>
                </a:lnTo>
                <a:lnTo>
                  <a:pt x="83578" y="70793"/>
                </a:lnTo>
                <a:lnTo>
                  <a:pt x="62720" y="63998"/>
                </a:lnTo>
                <a:lnTo>
                  <a:pt x="54647" y="61296"/>
                </a:lnTo>
                <a:lnTo>
                  <a:pt x="48637" y="58678"/>
                </a:lnTo>
                <a:lnTo>
                  <a:pt x="44794" y="56239"/>
                </a:lnTo>
                <a:lnTo>
                  <a:pt x="40909" y="53851"/>
                </a:lnTo>
                <a:lnTo>
                  <a:pt x="38951" y="49893"/>
                </a:lnTo>
                <a:lnTo>
                  <a:pt x="38985" y="39705"/>
                </a:lnTo>
                <a:lnTo>
                  <a:pt x="40983" y="35957"/>
                </a:lnTo>
                <a:lnTo>
                  <a:pt x="49077" y="30281"/>
                </a:lnTo>
                <a:lnTo>
                  <a:pt x="54951" y="28836"/>
                </a:lnTo>
                <a:lnTo>
                  <a:pt x="105005" y="28836"/>
                </a:lnTo>
                <a:lnTo>
                  <a:pt x="110279" y="11643"/>
                </a:lnTo>
                <a:lnTo>
                  <a:pt x="68514" y="215"/>
                </a:lnTo>
                <a:lnTo>
                  <a:pt x="60458" y="0"/>
                </a:lnTo>
                <a:close/>
              </a:path>
              <a:path w="118744" h="165735">
                <a:moveTo>
                  <a:pt x="105005" y="28836"/>
                </a:moveTo>
                <a:lnTo>
                  <a:pt x="68762" y="28836"/>
                </a:lnTo>
                <a:lnTo>
                  <a:pt x="75170" y="29810"/>
                </a:lnTo>
                <a:lnTo>
                  <a:pt x="88468" y="33663"/>
                </a:lnTo>
                <a:lnTo>
                  <a:pt x="95086" y="36323"/>
                </a:lnTo>
                <a:lnTo>
                  <a:pt x="101672" y="39705"/>
                </a:lnTo>
                <a:lnTo>
                  <a:pt x="105005" y="2883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1911619" y="1795004"/>
            <a:ext cx="158245" cy="162945"/>
          </a:xfrm>
          <a:custGeom>
            <a:avLst/>
            <a:gdLst/>
            <a:ahLst/>
            <a:cxnLst/>
            <a:rect l="l" t="t" r="r" b="b"/>
            <a:pathLst>
              <a:path w="160655" h="165100">
                <a:moveTo>
                  <a:pt x="80667" y="0"/>
                </a:moveTo>
                <a:lnTo>
                  <a:pt x="41510" y="9030"/>
                </a:lnTo>
                <a:lnTo>
                  <a:pt x="9410" y="41309"/>
                </a:lnTo>
                <a:lnTo>
                  <a:pt x="0" y="82939"/>
                </a:lnTo>
                <a:lnTo>
                  <a:pt x="366" y="92398"/>
                </a:lnTo>
                <a:lnTo>
                  <a:pt x="13046" y="131773"/>
                </a:lnTo>
                <a:lnTo>
                  <a:pt x="47789" y="159523"/>
                </a:lnTo>
                <a:lnTo>
                  <a:pt x="79652" y="165094"/>
                </a:lnTo>
                <a:lnTo>
                  <a:pt x="88094" y="164739"/>
                </a:lnTo>
                <a:lnTo>
                  <a:pt x="125426" y="152480"/>
                </a:lnTo>
                <a:lnTo>
                  <a:pt x="143027" y="136268"/>
                </a:lnTo>
                <a:lnTo>
                  <a:pt x="75107" y="136268"/>
                </a:lnTo>
                <a:lnTo>
                  <a:pt x="69935" y="135147"/>
                </a:lnTo>
                <a:lnTo>
                  <a:pt x="41485" y="99682"/>
                </a:lnTo>
                <a:lnTo>
                  <a:pt x="40538" y="73450"/>
                </a:lnTo>
                <a:lnTo>
                  <a:pt x="41454" y="66155"/>
                </a:lnTo>
                <a:lnTo>
                  <a:pt x="43506" y="59411"/>
                </a:lnTo>
                <a:lnTo>
                  <a:pt x="45527" y="52658"/>
                </a:lnTo>
                <a:lnTo>
                  <a:pt x="48302" y="47014"/>
                </a:lnTo>
                <a:lnTo>
                  <a:pt x="51841" y="42469"/>
                </a:lnTo>
                <a:lnTo>
                  <a:pt x="55359" y="37904"/>
                </a:lnTo>
                <a:lnTo>
                  <a:pt x="59585" y="34493"/>
                </a:lnTo>
                <a:lnTo>
                  <a:pt x="69160" y="29967"/>
                </a:lnTo>
                <a:lnTo>
                  <a:pt x="74290" y="28826"/>
                </a:lnTo>
                <a:lnTo>
                  <a:pt x="143719" y="28826"/>
                </a:lnTo>
                <a:lnTo>
                  <a:pt x="142836" y="27588"/>
                </a:lnTo>
                <a:lnTo>
                  <a:pt x="105017" y="3193"/>
                </a:lnTo>
                <a:lnTo>
                  <a:pt x="89097" y="355"/>
                </a:lnTo>
                <a:lnTo>
                  <a:pt x="80667" y="0"/>
                </a:lnTo>
                <a:close/>
              </a:path>
              <a:path w="160655" h="165100">
                <a:moveTo>
                  <a:pt x="143719" y="28826"/>
                </a:moveTo>
                <a:lnTo>
                  <a:pt x="85191" y="28826"/>
                </a:lnTo>
                <a:lnTo>
                  <a:pt x="90395" y="29915"/>
                </a:lnTo>
                <a:lnTo>
                  <a:pt x="95190" y="32135"/>
                </a:lnTo>
                <a:lnTo>
                  <a:pt x="116687" y="58762"/>
                </a:lnTo>
                <a:lnTo>
                  <a:pt x="118813" y="65621"/>
                </a:lnTo>
                <a:lnTo>
                  <a:pt x="119833" y="73450"/>
                </a:lnTo>
                <a:lnTo>
                  <a:pt x="119789" y="92398"/>
                </a:lnTo>
                <a:lnTo>
                  <a:pt x="118844" y="99682"/>
                </a:lnTo>
                <a:lnTo>
                  <a:pt x="116823" y="106426"/>
                </a:lnTo>
                <a:lnTo>
                  <a:pt x="114834" y="113179"/>
                </a:lnTo>
                <a:lnTo>
                  <a:pt x="86070" y="136268"/>
                </a:lnTo>
                <a:lnTo>
                  <a:pt x="143027" y="136268"/>
                </a:lnTo>
                <a:lnTo>
                  <a:pt x="158768" y="100936"/>
                </a:lnTo>
                <a:lnTo>
                  <a:pt x="160330" y="82939"/>
                </a:lnTo>
                <a:lnTo>
                  <a:pt x="159957" y="73450"/>
                </a:lnTo>
                <a:lnTo>
                  <a:pt x="147263" y="33798"/>
                </a:lnTo>
                <a:lnTo>
                  <a:pt x="143719" y="2882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1204220" y="2043792"/>
            <a:ext cx="75682" cy="85859"/>
          </a:xfrm>
          <a:custGeom>
            <a:avLst/>
            <a:gdLst/>
            <a:ahLst/>
            <a:cxnLst/>
            <a:rect l="l" t="t" r="r" b="b"/>
            <a:pathLst>
              <a:path w="76834" h="86994">
                <a:moveTo>
                  <a:pt x="43297" y="0"/>
                </a:moveTo>
                <a:lnTo>
                  <a:pt x="34082" y="0"/>
                </a:lnTo>
                <a:lnTo>
                  <a:pt x="0" y="86583"/>
                </a:lnTo>
                <a:lnTo>
                  <a:pt x="10282" y="86583"/>
                </a:lnTo>
                <a:lnTo>
                  <a:pt x="19769" y="61851"/>
                </a:lnTo>
                <a:lnTo>
                  <a:pt x="67217" y="61851"/>
                </a:lnTo>
                <a:lnTo>
                  <a:pt x="64136" y="53883"/>
                </a:lnTo>
                <a:lnTo>
                  <a:pt x="22501" y="53883"/>
                </a:lnTo>
                <a:lnTo>
                  <a:pt x="30470" y="33318"/>
                </a:lnTo>
                <a:lnTo>
                  <a:pt x="31287" y="31370"/>
                </a:lnTo>
                <a:lnTo>
                  <a:pt x="35433" y="19852"/>
                </a:lnTo>
                <a:lnTo>
                  <a:pt x="36888" y="15643"/>
                </a:lnTo>
                <a:lnTo>
                  <a:pt x="38344" y="10973"/>
                </a:lnTo>
                <a:lnTo>
                  <a:pt x="47541" y="10973"/>
                </a:lnTo>
                <a:lnTo>
                  <a:pt x="43297" y="0"/>
                </a:lnTo>
                <a:close/>
              </a:path>
              <a:path w="76834" h="86994">
                <a:moveTo>
                  <a:pt x="67217" y="61851"/>
                </a:moveTo>
                <a:lnTo>
                  <a:pt x="56867" y="61851"/>
                </a:lnTo>
                <a:lnTo>
                  <a:pt x="66343" y="86583"/>
                </a:lnTo>
                <a:lnTo>
                  <a:pt x="76783" y="86583"/>
                </a:lnTo>
                <a:lnTo>
                  <a:pt x="67217" y="61851"/>
                </a:lnTo>
                <a:close/>
              </a:path>
              <a:path w="76834" h="86994">
                <a:moveTo>
                  <a:pt x="47541" y="10973"/>
                </a:moveTo>
                <a:lnTo>
                  <a:pt x="38606" y="10973"/>
                </a:lnTo>
                <a:lnTo>
                  <a:pt x="40166" y="15873"/>
                </a:lnTo>
                <a:lnTo>
                  <a:pt x="42993" y="24418"/>
                </a:lnTo>
                <a:lnTo>
                  <a:pt x="44375" y="28459"/>
                </a:lnTo>
                <a:lnTo>
                  <a:pt x="45726" y="32114"/>
                </a:lnTo>
                <a:lnTo>
                  <a:pt x="47014" y="35339"/>
                </a:lnTo>
                <a:lnTo>
                  <a:pt x="53862" y="53883"/>
                </a:lnTo>
                <a:lnTo>
                  <a:pt x="64136" y="53883"/>
                </a:lnTo>
                <a:lnTo>
                  <a:pt x="47541" y="10973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1319438" y="2043775"/>
            <a:ext cx="58795" cy="85859"/>
          </a:xfrm>
          <a:custGeom>
            <a:avLst/>
            <a:gdLst/>
            <a:ahLst/>
            <a:cxnLst/>
            <a:rect l="l" t="t" r="r" b="b"/>
            <a:pathLst>
              <a:path w="59690" h="86994">
                <a:moveTo>
                  <a:pt x="31119" y="0"/>
                </a:moveTo>
                <a:lnTo>
                  <a:pt x="0" y="0"/>
                </a:lnTo>
                <a:lnTo>
                  <a:pt x="0" y="86615"/>
                </a:lnTo>
                <a:lnTo>
                  <a:pt x="9182" y="86615"/>
                </a:lnTo>
                <a:lnTo>
                  <a:pt x="9182" y="51275"/>
                </a:lnTo>
                <a:lnTo>
                  <a:pt x="36983" y="51275"/>
                </a:lnTo>
                <a:lnTo>
                  <a:pt x="35852" y="49485"/>
                </a:lnTo>
                <a:lnTo>
                  <a:pt x="38208" y="48679"/>
                </a:lnTo>
                <a:lnTo>
                  <a:pt x="40501" y="47558"/>
                </a:lnTo>
                <a:lnTo>
                  <a:pt x="42700" y="46208"/>
                </a:lnTo>
                <a:lnTo>
                  <a:pt x="44888" y="44794"/>
                </a:lnTo>
                <a:lnTo>
                  <a:pt x="46657" y="43307"/>
                </a:lnTo>
                <a:lnTo>
                  <a:pt x="9182" y="43307"/>
                </a:lnTo>
                <a:lnTo>
                  <a:pt x="9182" y="7999"/>
                </a:lnTo>
                <a:lnTo>
                  <a:pt x="48106" y="7999"/>
                </a:lnTo>
                <a:lnTo>
                  <a:pt x="44783" y="4827"/>
                </a:lnTo>
                <a:lnTo>
                  <a:pt x="41956" y="3109"/>
                </a:lnTo>
                <a:lnTo>
                  <a:pt x="38511" y="1853"/>
                </a:lnTo>
                <a:lnTo>
                  <a:pt x="35077" y="649"/>
                </a:lnTo>
                <a:lnTo>
                  <a:pt x="31119" y="0"/>
                </a:lnTo>
                <a:close/>
              </a:path>
              <a:path w="59690" h="86994">
                <a:moveTo>
                  <a:pt x="36983" y="51275"/>
                </a:moveTo>
                <a:lnTo>
                  <a:pt x="26627" y="51275"/>
                </a:lnTo>
                <a:lnTo>
                  <a:pt x="48071" y="86615"/>
                </a:lnTo>
                <a:lnTo>
                  <a:pt x="59307" y="86615"/>
                </a:lnTo>
                <a:lnTo>
                  <a:pt x="36983" y="51275"/>
                </a:lnTo>
                <a:close/>
              </a:path>
              <a:path w="59690" h="86994">
                <a:moveTo>
                  <a:pt x="48106" y="7999"/>
                </a:moveTo>
                <a:lnTo>
                  <a:pt x="30145" y="7999"/>
                </a:lnTo>
                <a:lnTo>
                  <a:pt x="35203" y="9423"/>
                </a:lnTo>
                <a:lnTo>
                  <a:pt x="38648" y="12188"/>
                </a:lnTo>
                <a:lnTo>
                  <a:pt x="42092" y="14994"/>
                </a:lnTo>
                <a:lnTo>
                  <a:pt x="43778" y="19413"/>
                </a:lnTo>
                <a:lnTo>
                  <a:pt x="43778" y="28564"/>
                </a:lnTo>
                <a:lnTo>
                  <a:pt x="43234" y="31224"/>
                </a:lnTo>
                <a:lnTo>
                  <a:pt x="42124" y="33496"/>
                </a:lnTo>
                <a:lnTo>
                  <a:pt x="41077" y="35705"/>
                </a:lnTo>
                <a:lnTo>
                  <a:pt x="25381" y="43307"/>
                </a:lnTo>
                <a:lnTo>
                  <a:pt x="46657" y="43307"/>
                </a:lnTo>
                <a:lnTo>
                  <a:pt x="46857" y="43140"/>
                </a:lnTo>
                <a:lnTo>
                  <a:pt x="50228" y="39087"/>
                </a:lnTo>
                <a:lnTo>
                  <a:pt x="51579" y="36763"/>
                </a:lnTo>
                <a:lnTo>
                  <a:pt x="52563" y="34061"/>
                </a:lnTo>
                <a:lnTo>
                  <a:pt x="53600" y="31318"/>
                </a:lnTo>
                <a:lnTo>
                  <a:pt x="54067" y="28564"/>
                </a:lnTo>
                <a:lnTo>
                  <a:pt x="54103" y="21360"/>
                </a:lnTo>
                <a:lnTo>
                  <a:pt x="53527" y="18030"/>
                </a:lnTo>
                <a:lnTo>
                  <a:pt x="52281" y="14952"/>
                </a:lnTo>
                <a:lnTo>
                  <a:pt x="51139" y="11853"/>
                </a:lnTo>
                <a:lnTo>
                  <a:pt x="49422" y="9256"/>
                </a:lnTo>
                <a:lnTo>
                  <a:pt x="48106" y="799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1413186" y="2043677"/>
            <a:ext cx="67551" cy="85859"/>
          </a:xfrm>
          <a:custGeom>
            <a:avLst/>
            <a:gdLst/>
            <a:ahLst/>
            <a:cxnLst/>
            <a:rect l="l" t="t" r="r" b="b"/>
            <a:pathLst>
              <a:path w="68580" h="86994">
                <a:moveTo>
                  <a:pt x="47024" y="0"/>
                </a:moveTo>
                <a:lnTo>
                  <a:pt x="36019" y="0"/>
                </a:lnTo>
                <a:lnTo>
                  <a:pt x="30417" y="942"/>
                </a:lnTo>
                <a:lnTo>
                  <a:pt x="20156" y="4690"/>
                </a:lnTo>
                <a:lnTo>
                  <a:pt x="15727" y="7423"/>
                </a:lnTo>
                <a:lnTo>
                  <a:pt x="11956" y="11109"/>
                </a:lnTo>
                <a:lnTo>
                  <a:pt x="8209" y="14680"/>
                </a:lnTo>
                <a:lnTo>
                  <a:pt x="5266" y="19203"/>
                </a:lnTo>
                <a:lnTo>
                  <a:pt x="3172" y="24700"/>
                </a:lnTo>
                <a:lnTo>
                  <a:pt x="1047" y="30145"/>
                </a:lnTo>
                <a:lnTo>
                  <a:pt x="0" y="36428"/>
                </a:lnTo>
                <a:lnTo>
                  <a:pt x="0" y="50563"/>
                </a:lnTo>
                <a:lnTo>
                  <a:pt x="1151" y="56741"/>
                </a:lnTo>
                <a:lnTo>
                  <a:pt x="3413" y="62144"/>
                </a:lnTo>
                <a:lnTo>
                  <a:pt x="5612" y="67505"/>
                </a:lnTo>
                <a:lnTo>
                  <a:pt x="8680" y="72029"/>
                </a:lnTo>
                <a:lnTo>
                  <a:pt x="12533" y="75683"/>
                </a:lnTo>
                <a:lnTo>
                  <a:pt x="16376" y="79390"/>
                </a:lnTo>
                <a:lnTo>
                  <a:pt x="20868" y="82123"/>
                </a:lnTo>
                <a:lnTo>
                  <a:pt x="31129" y="85903"/>
                </a:lnTo>
                <a:lnTo>
                  <a:pt x="36627" y="86855"/>
                </a:lnTo>
                <a:lnTo>
                  <a:pt x="48239" y="86855"/>
                </a:lnTo>
                <a:lnTo>
                  <a:pt x="53108" y="86416"/>
                </a:lnTo>
                <a:lnTo>
                  <a:pt x="61097" y="84657"/>
                </a:lnTo>
                <a:lnTo>
                  <a:pt x="64814" y="83547"/>
                </a:lnTo>
                <a:lnTo>
                  <a:pt x="68186" y="82165"/>
                </a:lnTo>
                <a:lnTo>
                  <a:pt x="68186" y="78720"/>
                </a:lnTo>
                <a:lnTo>
                  <a:pt x="38040" y="78720"/>
                </a:lnTo>
                <a:lnTo>
                  <a:pt x="33622" y="77966"/>
                </a:lnTo>
                <a:lnTo>
                  <a:pt x="25758" y="74824"/>
                </a:lnTo>
                <a:lnTo>
                  <a:pt x="22313" y="72573"/>
                </a:lnTo>
                <a:lnTo>
                  <a:pt x="19444" y="69568"/>
                </a:lnTo>
                <a:lnTo>
                  <a:pt x="16575" y="66594"/>
                </a:lnTo>
                <a:lnTo>
                  <a:pt x="14355" y="62919"/>
                </a:lnTo>
                <a:lnTo>
                  <a:pt x="11245" y="54113"/>
                </a:lnTo>
                <a:lnTo>
                  <a:pt x="10429" y="49077"/>
                </a:lnTo>
                <a:lnTo>
                  <a:pt x="10525" y="36428"/>
                </a:lnTo>
                <a:lnTo>
                  <a:pt x="11371" y="31465"/>
                </a:lnTo>
                <a:lnTo>
                  <a:pt x="15025" y="22386"/>
                </a:lnTo>
                <a:lnTo>
                  <a:pt x="17454" y="18701"/>
                </a:lnTo>
                <a:lnTo>
                  <a:pt x="20522" y="15926"/>
                </a:lnTo>
                <a:lnTo>
                  <a:pt x="23507" y="13130"/>
                </a:lnTo>
                <a:lnTo>
                  <a:pt x="27014" y="11078"/>
                </a:lnTo>
                <a:lnTo>
                  <a:pt x="35004" y="8575"/>
                </a:lnTo>
                <a:lnTo>
                  <a:pt x="39161" y="7968"/>
                </a:lnTo>
                <a:lnTo>
                  <a:pt x="65282" y="7968"/>
                </a:lnTo>
                <a:lnTo>
                  <a:pt x="66270" y="4931"/>
                </a:lnTo>
                <a:lnTo>
                  <a:pt x="62762" y="3109"/>
                </a:lnTo>
                <a:lnTo>
                  <a:pt x="59108" y="1821"/>
                </a:lnTo>
                <a:lnTo>
                  <a:pt x="51412" y="366"/>
                </a:lnTo>
                <a:lnTo>
                  <a:pt x="47024" y="0"/>
                </a:lnTo>
                <a:close/>
              </a:path>
              <a:path w="68580" h="86994">
                <a:moveTo>
                  <a:pt x="68186" y="41077"/>
                </a:moveTo>
                <a:lnTo>
                  <a:pt x="41255" y="41077"/>
                </a:lnTo>
                <a:lnTo>
                  <a:pt x="41255" y="48773"/>
                </a:lnTo>
                <a:lnTo>
                  <a:pt x="58668" y="48773"/>
                </a:lnTo>
                <a:lnTo>
                  <a:pt x="58668" y="76248"/>
                </a:lnTo>
                <a:lnTo>
                  <a:pt x="46386" y="78720"/>
                </a:lnTo>
                <a:lnTo>
                  <a:pt x="68186" y="78720"/>
                </a:lnTo>
                <a:lnTo>
                  <a:pt x="68186" y="41077"/>
                </a:lnTo>
                <a:close/>
              </a:path>
              <a:path w="68580" h="86994">
                <a:moveTo>
                  <a:pt x="65282" y="7968"/>
                </a:moveTo>
                <a:lnTo>
                  <a:pt x="47160" y="7968"/>
                </a:lnTo>
                <a:lnTo>
                  <a:pt x="50595" y="8334"/>
                </a:lnTo>
                <a:lnTo>
                  <a:pt x="57317" y="9957"/>
                </a:lnTo>
                <a:lnTo>
                  <a:pt x="60563" y="11109"/>
                </a:lnTo>
                <a:lnTo>
                  <a:pt x="63767" y="12627"/>
                </a:lnTo>
                <a:lnTo>
                  <a:pt x="65282" y="7968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1526088" y="2043787"/>
            <a:ext cx="50663" cy="85859"/>
          </a:xfrm>
          <a:custGeom>
            <a:avLst/>
            <a:gdLst/>
            <a:ahLst/>
            <a:cxnLst/>
            <a:rect l="l" t="t" r="r" b="b"/>
            <a:pathLst>
              <a:path w="51434" h="86994">
                <a:moveTo>
                  <a:pt x="50836" y="0"/>
                </a:moveTo>
                <a:lnTo>
                  <a:pt x="0" y="0"/>
                </a:lnTo>
                <a:lnTo>
                  <a:pt x="0" y="86583"/>
                </a:lnTo>
                <a:lnTo>
                  <a:pt x="51265" y="86583"/>
                </a:lnTo>
                <a:lnTo>
                  <a:pt x="51265" y="78447"/>
                </a:lnTo>
                <a:lnTo>
                  <a:pt x="9884" y="78447"/>
                </a:lnTo>
                <a:lnTo>
                  <a:pt x="9884" y="45914"/>
                </a:lnTo>
                <a:lnTo>
                  <a:pt x="47265" y="45914"/>
                </a:lnTo>
                <a:lnTo>
                  <a:pt x="47265" y="37768"/>
                </a:lnTo>
                <a:lnTo>
                  <a:pt x="9884" y="37768"/>
                </a:lnTo>
                <a:lnTo>
                  <a:pt x="9884" y="8135"/>
                </a:lnTo>
                <a:lnTo>
                  <a:pt x="50836" y="8135"/>
                </a:lnTo>
                <a:lnTo>
                  <a:pt x="5083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1620019" y="2043787"/>
            <a:ext cx="66300" cy="85859"/>
          </a:xfrm>
          <a:custGeom>
            <a:avLst/>
            <a:gdLst/>
            <a:ahLst/>
            <a:cxnLst/>
            <a:rect l="l" t="t" r="r" b="b"/>
            <a:pathLst>
              <a:path w="67310" h="86994">
                <a:moveTo>
                  <a:pt x="8942" y="0"/>
                </a:moveTo>
                <a:lnTo>
                  <a:pt x="0" y="0"/>
                </a:lnTo>
                <a:lnTo>
                  <a:pt x="0" y="86583"/>
                </a:lnTo>
                <a:lnTo>
                  <a:pt x="9612" y="86583"/>
                </a:lnTo>
                <a:lnTo>
                  <a:pt x="9518" y="26198"/>
                </a:lnTo>
                <a:lnTo>
                  <a:pt x="9206" y="17151"/>
                </a:lnTo>
                <a:lnTo>
                  <a:pt x="9078" y="14010"/>
                </a:lnTo>
                <a:lnTo>
                  <a:pt x="18614" y="14010"/>
                </a:lnTo>
                <a:lnTo>
                  <a:pt x="8942" y="0"/>
                </a:lnTo>
                <a:close/>
              </a:path>
              <a:path w="67310" h="86994">
                <a:moveTo>
                  <a:pt x="18614" y="14010"/>
                </a:moveTo>
                <a:lnTo>
                  <a:pt x="9350" y="14010"/>
                </a:lnTo>
                <a:lnTo>
                  <a:pt x="10963" y="17151"/>
                </a:lnTo>
                <a:lnTo>
                  <a:pt x="12753" y="20261"/>
                </a:lnTo>
                <a:lnTo>
                  <a:pt x="14617" y="23454"/>
                </a:lnTo>
                <a:lnTo>
                  <a:pt x="16533" y="26637"/>
                </a:lnTo>
                <a:lnTo>
                  <a:pt x="18428" y="29569"/>
                </a:lnTo>
                <a:lnTo>
                  <a:pt x="20344" y="32302"/>
                </a:lnTo>
                <a:lnTo>
                  <a:pt x="58123" y="86583"/>
                </a:lnTo>
                <a:lnTo>
                  <a:pt x="67066" y="86583"/>
                </a:lnTo>
                <a:lnTo>
                  <a:pt x="67066" y="71327"/>
                </a:lnTo>
                <a:lnTo>
                  <a:pt x="57579" y="71327"/>
                </a:lnTo>
                <a:lnTo>
                  <a:pt x="56029" y="68751"/>
                </a:lnTo>
                <a:lnTo>
                  <a:pt x="54406" y="66196"/>
                </a:lnTo>
                <a:lnTo>
                  <a:pt x="52679" y="63662"/>
                </a:lnTo>
                <a:lnTo>
                  <a:pt x="50993" y="61066"/>
                </a:lnTo>
                <a:lnTo>
                  <a:pt x="47558" y="55935"/>
                </a:lnTo>
                <a:lnTo>
                  <a:pt x="18614" y="14010"/>
                </a:lnTo>
                <a:close/>
              </a:path>
              <a:path w="67310" h="86994">
                <a:moveTo>
                  <a:pt x="67066" y="0"/>
                </a:moveTo>
                <a:lnTo>
                  <a:pt x="57443" y="0"/>
                </a:lnTo>
                <a:lnTo>
                  <a:pt x="57507" y="61066"/>
                </a:lnTo>
                <a:lnTo>
                  <a:pt x="57629" y="66196"/>
                </a:lnTo>
                <a:lnTo>
                  <a:pt x="57724" y="68751"/>
                </a:lnTo>
                <a:lnTo>
                  <a:pt x="57851" y="71327"/>
                </a:lnTo>
                <a:lnTo>
                  <a:pt x="67066" y="71327"/>
                </a:lnTo>
                <a:lnTo>
                  <a:pt x="6706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1725184" y="2043787"/>
            <a:ext cx="65675" cy="85859"/>
          </a:xfrm>
          <a:custGeom>
            <a:avLst/>
            <a:gdLst/>
            <a:ahLst/>
            <a:cxnLst/>
            <a:rect l="l" t="t" r="r" b="b"/>
            <a:pathLst>
              <a:path w="66675" h="86994">
                <a:moveTo>
                  <a:pt x="37799" y="8271"/>
                </a:moveTo>
                <a:lnTo>
                  <a:pt x="27915" y="8271"/>
                </a:lnTo>
                <a:lnTo>
                  <a:pt x="27915" y="86583"/>
                </a:lnTo>
                <a:lnTo>
                  <a:pt x="37799" y="86583"/>
                </a:lnTo>
                <a:lnTo>
                  <a:pt x="37799" y="8271"/>
                </a:lnTo>
                <a:close/>
              </a:path>
              <a:path w="66675" h="86994">
                <a:moveTo>
                  <a:pt x="66228" y="0"/>
                </a:moveTo>
                <a:lnTo>
                  <a:pt x="0" y="0"/>
                </a:lnTo>
                <a:lnTo>
                  <a:pt x="0" y="8271"/>
                </a:lnTo>
                <a:lnTo>
                  <a:pt x="66228" y="8271"/>
                </a:lnTo>
                <a:lnTo>
                  <a:pt x="66228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1834400" y="2043808"/>
            <a:ext cx="0" cy="85859"/>
          </a:xfrm>
          <a:custGeom>
            <a:avLst/>
            <a:gdLst/>
            <a:ahLst/>
            <a:cxnLst/>
            <a:rect l="l" t="t" r="r" b="b"/>
            <a:pathLst>
              <a:path h="86994">
                <a:moveTo>
                  <a:pt x="0" y="0"/>
                </a:moveTo>
                <a:lnTo>
                  <a:pt x="0" y="86583"/>
                </a:lnTo>
              </a:path>
            </a:pathLst>
          </a:custGeom>
          <a:ln w="9926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1887895" y="2043787"/>
            <a:ext cx="66300" cy="85859"/>
          </a:xfrm>
          <a:custGeom>
            <a:avLst/>
            <a:gdLst/>
            <a:ahLst/>
            <a:cxnLst/>
            <a:rect l="l" t="t" r="r" b="b"/>
            <a:pathLst>
              <a:path w="67310" h="86994">
                <a:moveTo>
                  <a:pt x="8910" y="0"/>
                </a:moveTo>
                <a:lnTo>
                  <a:pt x="0" y="0"/>
                </a:lnTo>
                <a:lnTo>
                  <a:pt x="0" y="86583"/>
                </a:lnTo>
                <a:lnTo>
                  <a:pt x="9580" y="86583"/>
                </a:lnTo>
                <a:lnTo>
                  <a:pt x="9476" y="26198"/>
                </a:lnTo>
                <a:lnTo>
                  <a:pt x="9172" y="17151"/>
                </a:lnTo>
                <a:lnTo>
                  <a:pt x="9036" y="14010"/>
                </a:lnTo>
                <a:lnTo>
                  <a:pt x="18582" y="14010"/>
                </a:lnTo>
                <a:lnTo>
                  <a:pt x="8910" y="0"/>
                </a:lnTo>
                <a:close/>
              </a:path>
              <a:path w="67310" h="86994">
                <a:moveTo>
                  <a:pt x="18582" y="14010"/>
                </a:moveTo>
                <a:lnTo>
                  <a:pt x="9350" y="14010"/>
                </a:lnTo>
                <a:lnTo>
                  <a:pt x="11004" y="17151"/>
                </a:lnTo>
                <a:lnTo>
                  <a:pt x="12722" y="20261"/>
                </a:lnTo>
                <a:lnTo>
                  <a:pt x="16502" y="26637"/>
                </a:lnTo>
                <a:lnTo>
                  <a:pt x="18397" y="29569"/>
                </a:lnTo>
                <a:lnTo>
                  <a:pt x="20313" y="32302"/>
                </a:lnTo>
                <a:lnTo>
                  <a:pt x="58092" y="86583"/>
                </a:lnTo>
                <a:lnTo>
                  <a:pt x="67034" y="86583"/>
                </a:lnTo>
                <a:lnTo>
                  <a:pt x="67034" y="71327"/>
                </a:lnTo>
                <a:lnTo>
                  <a:pt x="57547" y="71327"/>
                </a:lnTo>
                <a:lnTo>
                  <a:pt x="55998" y="68751"/>
                </a:lnTo>
                <a:lnTo>
                  <a:pt x="54375" y="66196"/>
                </a:lnTo>
                <a:lnTo>
                  <a:pt x="49275" y="58500"/>
                </a:lnTo>
                <a:lnTo>
                  <a:pt x="47527" y="55935"/>
                </a:lnTo>
                <a:lnTo>
                  <a:pt x="18582" y="14010"/>
                </a:lnTo>
                <a:close/>
              </a:path>
              <a:path w="67310" h="86994">
                <a:moveTo>
                  <a:pt x="67034" y="0"/>
                </a:moveTo>
                <a:lnTo>
                  <a:pt x="57411" y="0"/>
                </a:lnTo>
                <a:lnTo>
                  <a:pt x="57449" y="58500"/>
                </a:lnTo>
                <a:lnTo>
                  <a:pt x="57547" y="64573"/>
                </a:lnTo>
                <a:lnTo>
                  <a:pt x="57685" y="68751"/>
                </a:lnTo>
                <a:lnTo>
                  <a:pt x="57788" y="71327"/>
                </a:lnTo>
                <a:lnTo>
                  <a:pt x="67034" y="71327"/>
                </a:lnTo>
                <a:lnTo>
                  <a:pt x="6703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1993305" y="2043792"/>
            <a:ext cx="75682" cy="85859"/>
          </a:xfrm>
          <a:custGeom>
            <a:avLst/>
            <a:gdLst/>
            <a:ahLst/>
            <a:cxnLst/>
            <a:rect l="l" t="t" r="r" b="b"/>
            <a:pathLst>
              <a:path w="76835" h="86994">
                <a:moveTo>
                  <a:pt x="43297" y="0"/>
                </a:moveTo>
                <a:lnTo>
                  <a:pt x="34093" y="0"/>
                </a:lnTo>
                <a:lnTo>
                  <a:pt x="0" y="86583"/>
                </a:lnTo>
                <a:lnTo>
                  <a:pt x="10292" y="86583"/>
                </a:lnTo>
                <a:lnTo>
                  <a:pt x="19810" y="61851"/>
                </a:lnTo>
                <a:lnTo>
                  <a:pt x="67247" y="61851"/>
                </a:lnTo>
                <a:lnTo>
                  <a:pt x="64162" y="53883"/>
                </a:lnTo>
                <a:lnTo>
                  <a:pt x="22543" y="53883"/>
                </a:lnTo>
                <a:lnTo>
                  <a:pt x="29705" y="35339"/>
                </a:lnTo>
                <a:lnTo>
                  <a:pt x="30512" y="33318"/>
                </a:lnTo>
                <a:lnTo>
                  <a:pt x="31224" y="31370"/>
                </a:lnTo>
                <a:lnTo>
                  <a:pt x="33349" y="25737"/>
                </a:lnTo>
                <a:lnTo>
                  <a:pt x="34061" y="23800"/>
                </a:lnTo>
                <a:lnTo>
                  <a:pt x="34700" y="21842"/>
                </a:lnTo>
                <a:lnTo>
                  <a:pt x="35433" y="19852"/>
                </a:lnTo>
                <a:lnTo>
                  <a:pt x="36155" y="17727"/>
                </a:lnTo>
                <a:lnTo>
                  <a:pt x="36888" y="15643"/>
                </a:lnTo>
                <a:lnTo>
                  <a:pt x="37632" y="13371"/>
                </a:lnTo>
                <a:lnTo>
                  <a:pt x="38344" y="10973"/>
                </a:lnTo>
                <a:lnTo>
                  <a:pt x="47546" y="10973"/>
                </a:lnTo>
                <a:lnTo>
                  <a:pt x="43297" y="0"/>
                </a:lnTo>
                <a:close/>
              </a:path>
              <a:path w="76835" h="86994">
                <a:moveTo>
                  <a:pt x="67247" y="61851"/>
                </a:moveTo>
                <a:lnTo>
                  <a:pt x="56909" y="61851"/>
                </a:lnTo>
                <a:lnTo>
                  <a:pt x="66364" y="86583"/>
                </a:lnTo>
                <a:lnTo>
                  <a:pt x="76824" y="86583"/>
                </a:lnTo>
                <a:lnTo>
                  <a:pt x="67247" y="61851"/>
                </a:lnTo>
                <a:close/>
              </a:path>
              <a:path w="76835" h="86994">
                <a:moveTo>
                  <a:pt x="47546" y="10973"/>
                </a:moveTo>
                <a:lnTo>
                  <a:pt x="38616" y="10973"/>
                </a:lnTo>
                <a:lnTo>
                  <a:pt x="40166" y="15873"/>
                </a:lnTo>
                <a:lnTo>
                  <a:pt x="43003" y="24418"/>
                </a:lnTo>
                <a:lnTo>
                  <a:pt x="44417" y="28459"/>
                </a:lnTo>
                <a:lnTo>
                  <a:pt x="45736" y="32114"/>
                </a:lnTo>
                <a:lnTo>
                  <a:pt x="46982" y="35339"/>
                </a:lnTo>
                <a:lnTo>
                  <a:pt x="53904" y="53883"/>
                </a:lnTo>
                <a:lnTo>
                  <a:pt x="64162" y="53883"/>
                </a:lnTo>
                <a:lnTo>
                  <a:pt x="47546" y="10973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 txBox="1">
            <a:spLocks noGrp="1"/>
          </p:cNvSpPr>
          <p:nvPr>
            <p:ph type="body" idx="1"/>
          </p:nvPr>
        </p:nvSpPr>
        <p:spPr>
          <a:xfrm>
            <a:off x="672417" y="3324703"/>
            <a:ext cx="18460803" cy="6220843"/>
          </a:xfrm>
          <a:prstGeom prst="rect">
            <a:avLst/>
          </a:prstGeom>
          <a:solidFill>
            <a:schemeClr val="bg1">
              <a:alpha val="75000"/>
            </a:schemeClr>
          </a:solidFill>
        </p:spPr>
        <p:txBody>
          <a:bodyPr vert="horz" wrap="square" lIns="720000" tIns="360000" rIns="720000" bIns="360000" rtlCol="0">
            <a:spAutoFit/>
          </a:bodyPr>
          <a:lstStyle/>
          <a:p>
            <a:pPr marL="595189" marR="5007" algn="ctr">
              <a:spcBef>
                <a:spcPts val="99"/>
              </a:spcBef>
            </a:pPr>
            <a:r>
              <a:rPr lang="es-ES" sz="4800" b="1" spc="-5" dirty="0" smtClean="0">
                <a:solidFill>
                  <a:srgbClr val="C00000"/>
                </a:solidFill>
                <a:latin typeface="Roboto Medium" pitchFamily="2" charset="0"/>
                <a:ea typeface="Roboto Medium" pitchFamily="2" charset="0"/>
              </a:rPr>
              <a:t>Extensión del soporte: </a:t>
            </a:r>
          </a:p>
          <a:p>
            <a:pPr marL="595189" marR="5007" algn="ctr">
              <a:spcBef>
                <a:spcPts val="99"/>
              </a:spcBef>
            </a:pPr>
            <a:endParaRPr lang="es-ES" sz="2400" spc="-5" dirty="0" smtClean="0">
              <a:solidFill>
                <a:schemeClr val="tx1"/>
              </a:solidFill>
              <a:latin typeface="Roboto Medium" pitchFamily="2" charset="0"/>
              <a:ea typeface="Roboto Medium" pitchFamily="2" charset="0"/>
            </a:endParaRPr>
          </a:p>
          <a:p>
            <a:pPr marL="595189" marR="5007" algn="ctr">
              <a:spcBef>
                <a:spcPts val="99"/>
              </a:spcBef>
            </a:pPr>
            <a:r>
              <a:rPr lang="es-ES" sz="4000" spc="-5" dirty="0" smtClean="0">
                <a:solidFill>
                  <a:schemeClr val="tx1"/>
                </a:solidFill>
                <a:latin typeface="Roboto Medium" pitchFamily="2" charset="0"/>
                <a:ea typeface="Roboto Medium" pitchFamily="2" charset="0"/>
              </a:rPr>
              <a:t>Si los datos proporcionados en las listas no son apropiados, se puede describir libremente con los términos que correspondan de manera concisa (AACR2 10.5; RDA 3.4.6.2).</a:t>
            </a:r>
          </a:p>
          <a:p>
            <a:pPr marL="595189" marR="5007" algn="ctr">
              <a:spcBef>
                <a:spcPts val="99"/>
              </a:spcBef>
            </a:pPr>
            <a:r>
              <a:rPr lang="es-ES" sz="4000" spc="-5" dirty="0" smtClean="0">
                <a:solidFill>
                  <a:schemeClr val="tx1"/>
                </a:solidFill>
                <a:latin typeface="Roboto Medium" pitchFamily="2" charset="0"/>
                <a:ea typeface="Roboto Medium" pitchFamily="2" charset="0"/>
              </a:rPr>
              <a:t>Aquí </a:t>
            </a:r>
            <a:r>
              <a:rPr lang="es-ES" sz="4000" spc="-5" dirty="0" smtClean="0">
                <a:solidFill>
                  <a:schemeClr val="tx1"/>
                </a:solidFill>
                <a:latin typeface="Roboto Medium" pitchFamily="2" charset="0"/>
                <a:ea typeface="Roboto Medium" pitchFamily="2" charset="0"/>
              </a:rPr>
              <a:t>se consignó </a:t>
            </a:r>
            <a:r>
              <a:rPr lang="es-ES" sz="4000" spc="-5" dirty="0" smtClean="0">
                <a:solidFill>
                  <a:schemeClr val="tx1"/>
                </a:solidFill>
                <a:latin typeface="Roboto Medium" pitchFamily="2" charset="0"/>
                <a:ea typeface="Roboto Medium" pitchFamily="2" charset="0"/>
              </a:rPr>
              <a:t>de forma abreviada el número aproximado de la cantidad de semillas incluidas en los sobres en los cuales se fragmentaron para su guardado y préstamo.</a:t>
            </a:r>
          </a:p>
          <a:p>
            <a:pPr marL="595189" marR="5007" algn="ctr">
              <a:spcBef>
                <a:spcPts val="99"/>
              </a:spcBef>
            </a:pPr>
            <a:endParaRPr lang="es-ES" sz="4000" spc="-5" dirty="0">
              <a:solidFill>
                <a:schemeClr val="tx1"/>
              </a:solidFill>
              <a:latin typeface="Roboto Medium" pitchFamily="2" charset="0"/>
              <a:ea typeface="Roboto Medium" pitchFamily="2" charset="0"/>
            </a:endParaRPr>
          </a:p>
          <a:p>
            <a:pPr marL="595189" marR="5007" algn="ctr">
              <a:spcBef>
                <a:spcPts val="99"/>
              </a:spcBef>
            </a:pPr>
            <a:r>
              <a:rPr lang="es-ES" sz="4000" spc="-5" dirty="0">
                <a:solidFill>
                  <a:srgbClr val="0000FF"/>
                </a:solidFill>
                <a:latin typeface="Roboto Medium" pitchFamily="2" charset="0"/>
                <a:ea typeface="Roboto Medium" pitchFamily="2" charset="0"/>
              </a:rPr>
              <a:t>300 ## $a </a:t>
            </a:r>
            <a:r>
              <a:rPr lang="es-ES" sz="4000" spc="-5" dirty="0" smtClean="0">
                <a:solidFill>
                  <a:srgbClr val="0000FF"/>
                </a:solidFill>
                <a:latin typeface="Roboto Medium" pitchFamily="2" charset="0"/>
                <a:ea typeface="Roboto Medium" pitchFamily="2" charset="0"/>
              </a:rPr>
              <a:t>aprox. </a:t>
            </a:r>
            <a:r>
              <a:rPr lang="es-ES" sz="4000" spc="-5" dirty="0">
                <a:solidFill>
                  <a:srgbClr val="0000FF"/>
                </a:solidFill>
                <a:latin typeface="Roboto Medium" pitchFamily="2" charset="0"/>
                <a:ea typeface="Roboto Medium" pitchFamily="2" charset="0"/>
              </a:rPr>
              <a:t>10 s</a:t>
            </a:r>
            <a:r>
              <a:rPr lang="es-ES" sz="4000" spc="-5" dirty="0" smtClean="0">
                <a:solidFill>
                  <a:srgbClr val="0000FF"/>
                </a:solidFill>
                <a:latin typeface="Roboto Medium" pitchFamily="2" charset="0"/>
                <a:ea typeface="Roboto Medium" pitchFamily="2" charset="0"/>
              </a:rPr>
              <a:t>.</a:t>
            </a:r>
          </a:p>
          <a:p>
            <a:pPr marL="595189" marR="5007" algn="ctr">
              <a:spcBef>
                <a:spcPts val="99"/>
              </a:spcBef>
            </a:pPr>
            <a:r>
              <a:rPr lang="es-ES" sz="4000" spc="-5" dirty="0" smtClean="0">
                <a:solidFill>
                  <a:schemeClr val="tx1"/>
                </a:solidFill>
                <a:latin typeface="Roboto Medium" pitchFamily="2" charset="0"/>
                <a:ea typeface="Roboto Medium" pitchFamily="2" charset="0"/>
              </a:rPr>
              <a:t>(aproximadamente 10 semillas</a:t>
            </a:r>
            <a:r>
              <a:rPr lang="es-ES" sz="4000" spc="-5" dirty="0" smtClean="0">
                <a:solidFill>
                  <a:schemeClr val="tx1"/>
                </a:solidFill>
                <a:latin typeface="Roboto Medium" pitchFamily="2" charset="0"/>
                <a:ea typeface="Roboto Medium" pitchFamily="2" charset="0"/>
              </a:rPr>
              <a:t>).</a:t>
            </a:r>
            <a:endParaRPr lang="es-ES" sz="4000" spc="-5" dirty="0">
              <a:solidFill>
                <a:schemeClr val="tx1"/>
              </a:solidFill>
            </a:endParaRPr>
          </a:p>
        </p:txBody>
      </p:sp>
      <p:sp>
        <p:nvSpPr>
          <p:cNvPr id="28" name="27 CuadroTexto"/>
          <p:cNvSpPr txBox="1"/>
          <p:nvPr/>
        </p:nvSpPr>
        <p:spPr>
          <a:xfrm>
            <a:off x="2770848" y="1222864"/>
            <a:ext cx="16274389" cy="1150268"/>
          </a:xfrm>
          <a:prstGeom prst="rect">
            <a:avLst/>
          </a:prstGeom>
          <a:noFill/>
        </p:spPr>
        <p:txBody>
          <a:bodyPr wrap="square" lIns="90123" tIns="45062" rIns="90123" bIns="45062" rtlCol="0">
            <a:spAutoFit/>
          </a:bodyPr>
          <a:lstStyle/>
          <a:p>
            <a:pPr marL="12517">
              <a:spcBef>
                <a:spcPts val="112"/>
              </a:spcBef>
            </a:pPr>
            <a:r>
              <a:rPr lang="es-ES" sz="4000" dirty="0">
                <a:solidFill>
                  <a:srgbClr val="FFFFFF"/>
                </a:solidFill>
                <a:latin typeface="Roboto Condensed"/>
                <a:cs typeface="Roboto Condensed"/>
              </a:rPr>
              <a:t>Dilemas de formatos y normas para catalogar semillas agroecológicas</a:t>
            </a:r>
          </a:p>
          <a:p>
            <a:pPr marL="12517">
              <a:spcBef>
                <a:spcPts val="112"/>
              </a:spcBef>
            </a:pPr>
            <a:endParaRPr lang="es-ES" sz="2800" dirty="0">
              <a:solidFill>
                <a:srgbClr val="FFFFFF"/>
              </a:solidFill>
              <a:latin typeface="Roboto Condensed"/>
              <a:cs typeface="Roboto Condensed"/>
            </a:endParaRPr>
          </a:p>
        </p:txBody>
      </p:sp>
    </p:spTree>
    <p:extLst>
      <p:ext uri="{BB962C8B-B14F-4D97-AF65-F5344CB8AC3E}">
        <p14:creationId xmlns:p14="http://schemas.microsoft.com/office/powerpoint/2010/main" val="2894724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25 Imagen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3" b="8950"/>
          <a:stretch/>
        </p:blipFill>
        <p:spPr>
          <a:xfrm>
            <a:off x="17687" y="27780"/>
            <a:ext cx="19784787" cy="11160000"/>
          </a:xfrm>
          <a:prstGeom prst="rect">
            <a:avLst/>
          </a:prstGeom>
        </p:spPr>
      </p:pic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811021" y="695429"/>
            <a:ext cx="16276087" cy="2001643"/>
          </a:xfrm>
          <a:prstGeom prst="rect">
            <a:avLst/>
          </a:prstGeom>
          <a:solidFill>
            <a:schemeClr val="tx1">
              <a:lumMod val="85000"/>
              <a:lumOff val="15000"/>
              <a:alpha val="79000"/>
            </a:schemeClr>
          </a:solidFill>
        </p:spPr>
        <p:txBody>
          <a:bodyPr vert="horz" wrap="square" lIns="0" tIns="597692" rIns="0" bIns="0" rtlCol="0">
            <a:spAutoFit/>
          </a:bodyPr>
          <a:lstStyle/>
          <a:p>
            <a:pPr marL="549502">
              <a:spcBef>
                <a:spcPts val="4706"/>
              </a:spcBef>
            </a:pPr>
            <a:r>
              <a:rPr lang="es-ES" spc="-5" dirty="0"/>
              <a:t/>
            </a:r>
            <a:br>
              <a:rPr lang="es-ES" spc="-5" dirty="0"/>
            </a:br>
            <a:endParaRPr spc="-5" dirty="0"/>
          </a:p>
        </p:txBody>
      </p:sp>
      <p:sp>
        <p:nvSpPr>
          <p:cNvPr id="3" name="object 3"/>
          <p:cNvSpPr/>
          <p:nvPr/>
        </p:nvSpPr>
        <p:spPr>
          <a:xfrm>
            <a:off x="672420" y="519034"/>
            <a:ext cx="2098428" cy="2354434"/>
          </a:xfrm>
          <a:custGeom>
            <a:avLst/>
            <a:gdLst/>
            <a:ahLst/>
            <a:cxnLst/>
            <a:rect l="l" t="t" r="r" b="b"/>
            <a:pathLst>
              <a:path w="1958975" h="1958339">
                <a:moveTo>
                  <a:pt x="1958422" y="1958160"/>
                </a:moveTo>
                <a:lnTo>
                  <a:pt x="0" y="1958160"/>
                </a:lnTo>
                <a:lnTo>
                  <a:pt x="0" y="0"/>
                </a:lnTo>
                <a:lnTo>
                  <a:pt x="1958422" y="0"/>
                </a:lnTo>
                <a:lnTo>
                  <a:pt x="1958422" y="1958160"/>
                </a:lnTo>
                <a:close/>
              </a:path>
            </a:pathLst>
          </a:custGeom>
          <a:solidFill>
            <a:srgbClr val="142E4E">
              <a:alpha val="85000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205427" y="841480"/>
            <a:ext cx="862418" cy="79056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224337" y="1894506"/>
            <a:ext cx="0" cy="60164"/>
          </a:xfrm>
          <a:custGeom>
            <a:avLst/>
            <a:gdLst/>
            <a:ahLst/>
            <a:cxnLst/>
            <a:rect l="l" t="t" r="r" b="b"/>
            <a:pathLst>
              <a:path h="60960">
                <a:moveTo>
                  <a:pt x="0" y="0"/>
                </a:moveTo>
                <a:lnTo>
                  <a:pt x="0" y="60959"/>
                </a:lnTo>
              </a:path>
            </a:pathLst>
          </a:custGeom>
          <a:ln w="3837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205439" y="1880093"/>
            <a:ext cx="96948" cy="0"/>
          </a:xfrm>
          <a:custGeom>
            <a:avLst/>
            <a:gdLst/>
            <a:ahLst/>
            <a:cxnLst/>
            <a:rect l="l" t="t" r="r" b="b"/>
            <a:pathLst>
              <a:path w="98425">
                <a:moveTo>
                  <a:pt x="0" y="0"/>
                </a:moveTo>
                <a:lnTo>
                  <a:pt x="98059" y="0"/>
                </a:lnTo>
              </a:path>
            </a:pathLst>
          </a:custGeom>
          <a:ln w="2921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205440" y="1846249"/>
            <a:ext cx="38154" cy="0"/>
          </a:xfrm>
          <a:custGeom>
            <a:avLst/>
            <a:gdLst/>
            <a:ahLst/>
            <a:cxnLst/>
            <a:rect l="l" t="t" r="r" b="b"/>
            <a:pathLst>
              <a:path w="38734">
                <a:moveTo>
                  <a:pt x="0" y="0"/>
                </a:moveTo>
                <a:lnTo>
                  <a:pt x="38375" y="0"/>
                </a:lnTo>
              </a:path>
            </a:pathLst>
          </a:custGeom>
          <a:ln w="3937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205440" y="1812407"/>
            <a:ext cx="102577" cy="0"/>
          </a:xfrm>
          <a:custGeom>
            <a:avLst/>
            <a:gdLst/>
            <a:ahLst/>
            <a:cxnLst/>
            <a:rect l="l" t="t" r="r" b="b"/>
            <a:pathLst>
              <a:path w="104140">
                <a:moveTo>
                  <a:pt x="0" y="0"/>
                </a:moveTo>
                <a:lnTo>
                  <a:pt x="103651" y="0"/>
                </a:lnTo>
              </a:path>
            </a:pathLst>
          </a:custGeom>
          <a:ln w="2920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340139" y="1940256"/>
            <a:ext cx="92571" cy="0"/>
          </a:xfrm>
          <a:custGeom>
            <a:avLst/>
            <a:gdLst/>
            <a:ahLst/>
            <a:cxnLst/>
            <a:rect l="l" t="t" r="r" b="b"/>
            <a:pathLst>
              <a:path w="93980">
                <a:moveTo>
                  <a:pt x="0" y="0"/>
                </a:moveTo>
                <a:lnTo>
                  <a:pt x="93871" y="0"/>
                </a:lnTo>
              </a:path>
            </a:pathLst>
          </a:custGeom>
          <a:ln w="2920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1359072" y="1797998"/>
            <a:ext cx="0" cy="127848"/>
          </a:xfrm>
          <a:custGeom>
            <a:avLst/>
            <a:gdLst/>
            <a:ahLst/>
            <a:cxnLst/>
            <a:rect l="l" t="t" r="r" b="b"/>
            <a:pathLst>
              <a:path h="129539">
                <a:moveTo>
                  <a:pt x="0" y="0"/>
                </a:moveTo>
                <a:lnTo>
                  <a:pt x="0" y="129540"/>
                </a:lnTo>
              </a:path>
            </a:pathLst>
          </a:custGeom>
          <a:ln w="3844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1451333" y="1797984"/>
            <a:ext cx="154492" cy="157304"/>
          </a:xfrm>
          <a:custGeom>
            <a:avLst/>
            <a:gdLst/>
            <a:ahLst/>
            <a:cxnLst/>
            <a:rect l="l" t="t" r="r" b="b"/>
            <a:pathLst>
              <a:path w="156844" h="159385">
                <a:moveTo>
                  <a:pt x="98834" y="0"/>
                </a:moveTo>
                <a:lnTo>
                  <a:pt x="57851" y="0"/>
                </a:lnTo>
                <a:lnTo>
                  <a:pt x="0" y="159293"/>
                </a:lnTo>
                <a:lnTo>
                  <a:pt x="40166" y="159293"/>
                </a:lnTo>
                <a:lnTo>
                  <a:pt x="51035" y="125158"/>
                </a:lnTo>
                <a:lnTo>
                  <a:pt x="143919" y="125158"/>
                </a:lnTo>
                <a:lnTo>
                  <a:pt x="133901" y="97347"/>
                </a:lnTo>
                <a:lnTo>
                  <a:pt x="59369" y="97347"/>
                </a:lnTo>
                <a:lnTo>
                  <a:pt x="65484" y="78144"/>
                </a:lnTo>
                <a:lnTo>
                  <a:pt x="67505" y="71526"/>
                </a:lnTo>
                <a:lnTo>
                  <a:pt x="69610" y="64814"/>
                </a:lnTo>
                <a:lnTo>
                  <a:pt x="71798" y="57924"/>
                </a:lnTo>
                <a:lnTo>
                  <a:pt x="73955" y="51003"/>
                </a:lnTo>
                <a:lnTo>
                  <a:pt x="75882" y="44595"/>
                </a:lnTo>
                <a:lnTo>
                  <a:pt x="77568" y="38679"/>
                </a:lnTo>
                <a:lnTo>
                  <a:pt x="112767" y="38679"/>
                </a:lnTo>
                <a:lnTo>
                  <a:pt x="98834" y="0"/>
                </a:lnTo>
                <a:close/>
              </a:path>
              <a:path w="156844" h="159385">
                <a:moveTo>
                  <a:pt x="143919" y="125158"/>
                </a:moveTo>
                <a:lnTo>
                  <a:pt x="104635" y="125158"/>
                </a:lnTo>
                <a:lnTo>
                  <a:pt x="115535" y="159293"/>
                </a:lnTo>
                <a:lnTo>
                  <a:pt x="156215" y="159293"/>
                </a:lnTo>
                <a:lnTo>
                  <a:pt x="143919" y="125158"/>
                </a:lnTo>
                <a:close/>
              </a:path>
              <a:path w="156844" h="159385">
                <a:moveTo>
                  <a:pt x="112767" y="38679"/>
                </a:moveTo>
                <a:lnTo>
                  <a:pt x="78070" y="38679"/>
                </a:lnTo>
                <a:lnTo>
                  <a:pt x="79631" y="44595"/>
                </a:lnTo>
                <a:lnTo>
                  <a:pt x="81411" y="51076"/>
                </a:lnTo>
                <a:lnTo>
                  <a:pt x="85672" y="65254"/>
                </a:lnTo>
                <a:lnTo>
                  <a:pt x="87725" y="71893"/>
                </a:lnTo>
                <a:lnTo>
                  <a:pt x="89745" y="78144"/>
                </a:lnTo>
                <a:lnTo>
                  <a:pt x="95829" y="97347"/>
                </a:lnTo>
                <a:lnTo>
                  <a:pt x="133901" y="97347"/>
                </a:lnTo>
                <a:lnTo>
                  <a:pt x="112767" y="3867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1612523" y="1794977"/>
            <a:ext cx="127596" cy="163571"/>
          </a:xfrm>
          <a:custGeom>
            <a:avLst/>
            <a:gdLst/>
            <a:ahLst/>
            <a:cxnLst/>
            <a:rect l="l" t="t" r="r" b="b"/>
            <a:pathLst>
              <a:path w="129539" h="165735">
                <a:moveTo>
                  <a:pt x="85191" y="0"/>
                </a:moveTo>
                <a:lnTo>
                  <a:pt x="42091" y="9229"/>
                </a:lnTo>
                <a:lnTo>
                  <a:pt x="13138" y="34544"/>
                </a:lnTo>
                <a:lnTo>
                  <a:pt x="372" y="73422"/>
                </a:lnTo>
                <a:lnTo>
                  <a:pt x="0" y="82458"/>
                </a:lnTo>
                <a:lnTo>
                  <a:pt x="386" y="91701"/>
                </a:lnTo>
                <a:lnTo>
                  <a:pt x="13608" y="130862"/>
                </a:lnTo>
                <a:lnTo>
                  <a:pt x="42749" y="156076"/>
                </a:lnTo>
                <a:lnTo>
                  <a:pt x="84688" y="165136"/>
                </a:lnTo>
                <a:lnTo>
                  <a:pt x="92589" y="164946"/>
                </a:lnTo>
                <a:lnTo>
                  <a:pt x="128666" y="156058"/>
                </a:lnTo>
                <a:lnTo>
                  <a:pt x="123089" y="135796"/>
                </a:lnTo>
                <a:lnTo>
                  <a:pt x="81788" y="135796"/>
                </a:lnTo>
                <a:lnTo>
                  <a:pt x="75474" y="134707"/>
                </a:lnTo>
                <a:lnTo>
                  <a:pt x="41684" y="98970"/>
                </a:lnTo>
                <a:lnTo>
                  <a:pt x="40438" y="72573"/>
                </a:lnTo>
                <a:lnTo>
                  <a:pt x="41726" y="64448"/>
                </a:lnTo>
                <a:lnTo>
                  <a:pt x="70039" y="32271"/>
                </a:lnTo>
                <a:lnTo>
                  <a:pt x="75945" y="30313"/>
                </a:lnTo>
                <a:lnTo>
                  <a:pt x="82259" y="29339"/>
                </a:lnTo>
                <a:lnTo>
                  <a:pt x="122869" y="29339"/>
                </a:lnTo>
                <a:lnTo>
                  <a:pt x="128938" y="9654"/>
                </a:lnTo>
                <a:lnTo>
                  <a:pt x="93159" y="202"/>
                </a:lnTo>
                <a:lnTo>
                  <a:pt x="85191" y="0"/>
                </a:lnTo>
                <a:close/>
              </a:path>
              <a:path w="129539" h="165735">
                <a:moveTo>
                  <a:pt x="121074" y="128477"/>
                </a:moveTo>
                <a:lnTo>
                  <a:pt x="117567" y="130634"/>
                </a:lnTo>
                <a:lnTo>
                  <a:pt x="113179" y="132425"/>
                </a:lnTo>
                <a:lnTo>
                  <a:pt x="102750" y="135126"/>
                </a:lnTo>
                <a:lnTo>
                  <a:pt x="96342" y="135796"/>
                </a:lnTo>
                <a:lnTo>
                  <a:pt x="123089" y="135796"/>
                </a:lnTo>
                <a:lnTo>
                  <a:pt x="121074" y="128477"/>
                </a:lnTo>
                <a:close/>
              </a:path>
              <a:path w="129539" h="165735">
                <a:moveTo>
                  <a:pt x="122869" y="29339"/>
                </a:moveTo>
                <a:lnTo>
                  <a:pt x="95358" y="29339"/>
                </a:lnTo>
                <a:lnTo>
                  <a:pt x="101263" y="30177"/>
                </a:lnTo>
                <a:lnTo>
                  <a:pt x="111860" y="33548"/>
                </a:lnTo>
                <a:lnTo>
                  <a:pt x="116478" y="35517"/>
                </a:lnTo>
                <a:lnTo>
                  <a:pt x="120300" y="37674"/>
                </a:lnTo>
                <a:lnTo>
                  <a:pt x="122869" y="2933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1765910" y="1794989"/>
            <a:ext cx="116963" cy="163571"/>
          </a:xfrm>
          <a:custGeom>
            <a:avLst/>
            <a:gdLst/>
            <a:ahLst/>
            <a:cxnLst/>
            <a:rect l="l" t="t" r="r" b="b"/>
            <a:pathLst>
              <a:path w="118744" h="165735">
                <a:moveTo>
                  <a:pt x="11402" y="124938"/>
                </a:moveTo>
                <a:lnTo>
                  <a:pt x="2795" y="152979"/>
                </a:lnTo>
                <a:lnTo>
                  <a:pt x="8614" y="155718"/>
                </a:lnTo>
                <a:lnTo>
                  <a:pt x="14708" y="158127"/>
                </a:lnTo>
                <a:lnTo>
                  <a:pt x="56165" y="165104"/>
                </a:lnTo>
                <a:lnTo>
                  <a:pt x="63862" y="164862"/>
                </a:lnTo>
                <a:lnTo>
                  <a:pt x="103284" y="150445"/>
                </a:lnTo>
                <a:lnTo>
                  <a:pt x="108457" y="145890"/>
                </a:lnTo>
                <a:lnTo>
                  <a:pt x="112300" y="140623"/>
                </a:lnTo>
                <a:lnTo>
                  <a:pt x="114114" y="136309"/>
                </a:lnTo>
                <a:lnTo>
                  <a:pt x="46783" y="136309"/>
                </a:lnTo>
                <a:lnTo>
                  <a:pt x="39559" y="135262"/>
                </a:lnTo>
                <a:lnTo>
                  <a:pt x="25726" y="131242"/>
                </a:lnTo>
                <a:lnTo>
                  <a:pt x="18596" y="128477"/>
                </a:lnTo>
                <a:lnTo>
                  <a:pt x="11402" y="124938"/>
                </a:lnTo>
                <a:close/>
              </a:path>
              <a:path w="118744" h="165735">
                <a:moveTo>
                  <a:pt x="60458" y="0"/>
                </a:moveTo>
                <a:lnTo>
                  <a:pt x="20721" y="9486"/>
                </a:lnTo>
                <a:lnTo>
                  <a:pt x="3957" y="29067"/>
                </a:lnTo>
                <a:lnTo>
                  <a:pt x="1319" y="34972"/>
                </a:lnTo>
                <a:lnTo>
                  <a:pt x="0" y="41391"/>
                </a:lnTo>
                <a:lnTo>
                  <a:pt x="0" y="55055"/>
                </a:lnTo>
                <a:lnTo>
                  <a:pt x="29643" y="90971"/>
                </a:lnTo>
                <a:lnTo>
                  <a:pt x="58762" y="101567"/>
                </a:lnTo>
                <a:lnTo>
                  <a:pt x="63191" y="103190"/>
                </a:lnTo>
                <a:lnTo>
                  <a:pt x="66594" y="104813"/>
                </a:lnTo>
                <a:lnTo>
                  <a:pt x="70113" y="106436"/>
                </a:lnTo>
                <a:lnTo>
                  <a:pt x="72814" y="108049"/>
                </a:lnTo>
                <a:lnTo>
                  <a:pt x="74730" y="109734"/>
                </a:lnTo>
                <a:lnTo>
                  <a:pt x="76657" y="111399"/>
                </a:lnTo>
                <a:lnTo>
                  <a:pt x="77976" y="113116"/>
                </a:lnTo>
                <a:lnTo>
                  <a:pt x="79327" y="116488"/>
                </a:lnTo>
                <a:lnTo>
                  <a:pt x="79620" y="118174"/>
                </a:lnTo>
                <a:lnTo>
                  <a:pt x="79620" y="124938"/>
                </a:lnTo>
                <a:lnTo>
                  <a:pt x="77673" y="128917"/>
                </a:lnTo>
                <a:lnTo>
                  <a:pt x="69777" y="134823"/>
                </a:lnTo>
                <a:lnTo>
                  <a:pt x="63317" y="136309"/>
                </a:lnTo>
                <a:lnTo>
                  <a:pt x="114114" y="136309"/>
                </a:lnTo>
                <a:lnTo>
                  <a:pt x="117336" y="128645"/>
                </a:lnTo>
                <a:lnTo>
                  <a:pt x="118614" y="122268"/>
                </a:lnTo>
                <a:lnTo>
                  <a:pt x="118594" y="109734"/>
                </a:lnTo>
                <a:lnTo>
                  <a:pt x="117598" y="104499"/>
                </a:lnTo>
                <a:lnTo>
                  <a:pt x="115546" y="99620"/>
                </a:lnTo>
                <a:lnTo>
                  <a:pt x="113546" y="94719"/>
                </a:lnTo>
                <a:lnTo>
                  <a:pt x="83578" y="70793"/>
                </a:lnTo>
                <a:lnTo>
                  <a:pt x="62720" y="63998"/>
                </a:lnTo>
                <a:lnTo>
                  <a:pt x="54647" y="61296"/>
                </a:lnTo>
                <a:lnTo>
                  <a:pt x="48637" y="58678"/>
                </a:lnTo>
                <a:lnTo>
                  <a:pt x="44794" y="56239"/>
                </a:lnTo>
                <a:lnTo>
                  <a:pt x="40909" y="53851"/>
                </a:lnTo>
                <a:lnTo>
                  <a:pt x="38951" y="49893"/>
                </a:lnTo>
                <a:lnTo>
                  <a:pt x="38985" y="39705"/>
                </a:lnTo>
                <a:lnTo>
                  <a:pt x="40983" y="35957"/>
                </a:lnTo>
                <a:lnTo>
                  <a:pt x="49077" y="30281"/>
                </a:lnTo>
                <a:lnTo>
                  <a:pt x="54951" y="28836"/>
                </a:lnTo>
                <a:lnTo>
                  <a:pt x="105005" y="28836"/>
                </a:lnTo>
                <a:lnTo>
                  <a:pt x="110279" y="11643"/>
                </a:lnTo>
                <a:lnTo>
                  <a:pt x="68514" y="215"/>
                </a:lnTo>
                <a:lnTo>
                  <a:pt x="60458" y="0"/>
                </a:lnTo>
                <a:close/>
              </a:path>
              <a:path w="118744" h="165735">
                <a:moveTo>
                  <a:pt x="105005" y="28836"/>
                </a:moveTo>
                <a:lnTo>
                  <a:pt x="68762" y="28836"/>
                </a:lnTo>
                <a:lnTo>
                  <a:pt x="75170" y="29810"/>
                </a:lnTo>
                <a:lnTo>
                  <a:pt x="88468" y="33663"/>
                </a:lnTo>
                <a:lnTo>
                  <a:pt x="95086" y="36323"/>
                </a:lnTo>
                <a:lnTo>
                  <a:pt x="101672" y="39705"/>
                </a:lnTo>
                <a:lnTo>
                  <a:pt x="105005" y="2883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1911619" y="1795004"/>
            <a:ext cx="158245" cy="162945"/>
          </a:xfrm>
          <a:custGeom>
            <a:avLst/>
            <a:gdLst/>
            <a:ahLst/>
            <a:cxnLst/>
            <a:rect l="l" t="t" r="r" b="b"/>
            <a:pathLst>
              <a:path w="160655" h="165100">
                <a:moveTo>
                  <a:pt x="80667" y="0"/>
                </a:moveTo>
                <a:lnTo>
                  <a:pt x="41510" y="9030"/>
                </a:lnTo>
                <a:lnTo>
                  <a:pt x="9410" y="41309"/>
                </a:lnTo>
                <a:lnTo>
                  <a:pt x="0" y="82939"/>
                </a:lnTo>
                <a:lnTo>
                  <a:pt x="366" y="92398"/>
                </a:lnTo>
                <a:lnTo>
                  <a:pt x="13046" y="131773"/>
                </a:lnTo>
                <a:lnTo>
                  <a:pt x="47789" y="159523"/>
                </a:lnTo>
                <a:lnTo>
                  <a:pt x="79652" y="165094"/>
                </a:lnTo>
                <a:lnTo>
                  <a:pt x="88094" y="164739"/>
                </a:lnTo>
                <a:lnTo>
                  <a:pt x="125426" y="152480"/>
                </a:lnTo>
                <a:lnTo>
                  <a:pt x="143027" y="136268"/>
                </a:lnTo>
                <a:lnTo>
                  <a:pt x="75107" y="136268"/>
                </a:lnTo>
                <a:lnTo>
                  <a:pt x="69935" y="135147"/>
                </a:lnTo>
                <a:lnTo>
                  <a:pt x="41485" y="99682"/>
                </a:lnTo>
                <a:lnTo>
                  <a:pt x="40538" y="73450"/>
                </a:lnTo>
                <a:lnTo>
                  <a:pt x="41454" y="66155"/>
                </a:lnTo>
                <a:lnTo>
                  <a:pt x="43506" y="59411"/>
                </a:lnTo>
                <a:lnTo>
                  <a:pt x="45527" y="52658"/>
                </a:lnTo>
                <a:lnTo>
                  <a:pt x="48302" y="47014"/>
                </a:lnTo>
                <a:lnTo>
                  <a:pt x="51841" y="42469"/>
                </a:lnTo>
                <a:lnTo>
                  <a:pt x="55359" y="37904"/>
                </a:lnTo>
                <a:lnTo>
                  <a:pt x="59585" y="34493"/>
                </a:lnTo>
                <a:lnTo>
                  <a:pt x="69160" y="29967"/>
                </a:lnTo>
                <a:lnTo>
                  <a:pt x="74290" y="28826"/>
                </a:lnTo>
                <a:lnTo>
                  <a:pt x="143719" y="28826"/>
                </a:lnTo>
                <a:lnTo>
                  <a:pt x="142836" y="27588"/>
                </a:lnTo>
                <a:lnTo>
                  <a:pt x="105017" y="3193"/>
                </a:lnTo>
                <a:lnTo>
                  <a:pt x="89097" y="355"/>
                </a:lnTo>
                <a:lnTo>
                  <a:pt x="80667" y="0"/>
                </a:lnTo>
                <a:close/>
              </a:path>
              <a:path w="160655" h="165100">
                <a:moveTo>
                  <a:pt x="143719" y="28826"/>
                </a:moveTo>
                <a:lnTo>
                  <a:pt x="85191" y="28826"/>
                </a:lnTo>
                <a:lnTo>
                  <a:pt x="90395" y="29915"/>
                </a:lnTo>
                <a:lnTo>
                  <a:pt x="95190" y="32135"/>
                </a:lnTo>
                <a:lnTo>
                  <a:pt x="116687" y="58762"/>
                </a:lnTo>
                <a:lnTo>
                  <a:pt x="118813" y="65621"/>
                </a:lnTo>
                <a:lnTo>
                  <a:pt x="119833" y="73450"/>
                </a:lnTo>
                <a:lnTo>
                  <a:pt x="119789" y="92398"/>
                </a:lnTo>
                <a:lnTo>
                  <a:pt x="118844" y="99682"/>
                </a:lnTo>
                <a:lnTo>
                  <a:pt x="116823" y="106426"/>
                </a:lnTo>
                <a:lnTo>
                  <a:pt x="114834" y="113179"/>
                </a:lnTo>
                <a:lnTo>
                  <a:pt x="86070" y="136268"/>
                </a:lnTo>
                <a:lnTo>
                  <a:pt x="143027" y="136268"/>
                </a:lnTo>
                <a:lnTo>
                  <a:pt x="158768" y="100936"/>
                </a:lnTo>
                <a:lnTo>
                  <a:pt x="160330" y="82939"/>
                </a:lnTo>
                <a:lnTo>
                  <a:pt x="159957" y="73450"/>
                </a:lnTo>
                <a:lnTo>
                  <a:pt x="147263" y="33798"/>
                </a:lnTo>
                <a:lnTo>
                  <a:pt x="143719" y="2882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1204220" y="2043792"/>
            <a:ext cx="75682" cy="85859"/>
          </a:xfrm>
          <a:custGeom>
            <a:avLst/>
            <a:gdLst/>
            <a:ahLst/>
            <a:cxnLst/>
            <a:rect l="l" t="t" r="r" b="b"/>
            <a:pathLst>
              <a:path w="76834" h="86994">
                <a:moveTo>
                  <a:pt x="43297" y="0"/>
                </a:moveTo>
                <a:lnTo>
                  <a:pt x="34082" y="0"/>
                </a:lnTo>
                <a:lnTo>
                  <a:pt x="0" y="86583"/>
                </a:lnTo>
                <a:lnTo>
                  <a:pt x="10282" y="86583"/>
                </a:lnTo>
                <a:lnTo>
                  <a:pt x="19769" y="61851"/>
                </a:lnTo>
                <a:lnTo>
                  <a:pt x="67217" y="61851"/>
                </a:lnTo>
                <a:lnTo>
                  <a:pt x="64136" y="53883"/>
                </a:lnTo>
                <a:lnTo>
                  <a:pt x="22501" y="53883"/>
                </a:lnTo>
                <a:lnTo>
                  <a:pt x="30470" y="33318"/>
                </a:lnTo>
                <a:lnTo>
                  <a:pt x="31287" y="31370"/>
                </a:lnTo>
                <a:lnTo>
                  <a:pt x="35433" y="19852"/>
                </a:lnTo>
                <a:lnTo>
                  <a:pt x="36888" y="15643"/>
                </a:lnTo>
                <a:lnTo>
                  <a:pt x="38344" y="10973"/>
                </a:lnTo>
                <a:lnTo>
                  <a:pt x="47541" y="10973"/>
                </a:lnTo>
                <a:lnTo>
                  <a:pt x="43297" y="0"/>
                </a:lnTo>
                <a:close/>
              </a:path>
              <a:path w="76834" h="86994">
                <a:moveTo>
                  <a:pt x="67217" y="61851"/>
                </a:moveTo>
                <a:lnTo>
                  <a:pt x="56867" y="61851"/>
                </a:lnTo>
                <a:lnTo>
                  <a:pt x="66343" y="86583"/>
                </a:lnTo>
                <a:lnTo>
                  <a:pt x="76783" y="86583"/>
                </a:lnTo>
                <a:lnTo>
                  <a:pt x="67217" y="61851"/>
                </a:lnTo>
                <a:close/>
              </a:path>
              <a:path w="76834" h="86994">
                <a:moveTo>
                  <a:pt x="47541" y="10973"/>
                </a:moveTo>
                <a:lnTo>
                  <a:pt x="38606" y="10973"/>
                </a:lnTo>
                <a:lnTo>
                  <a:pt x="40166" y="15873"/>
                </a:lnTo>
                <a:lnTo>
                  <a:pt x="42993" y="24418"/>
                </a:lnTo>
                <a:lnTo>
                  <a:pt x="44375" y="28459"/>
                </a:lnTo>
                <a:lnTo>
                  <a:pt x="45726" y="32114"/>
                </a:lnTo>
                <a:lnTo>
                  <a:pt x="47014" y="35339"/>
                </a:lnTo>
                <a:lnTo>
                  <a:pt x="53862" y="53883"/>
                </a:lnTo>
                <a:lnTo>
                  <a:pt x="64136" y="53883"/>
                </a:lnTo>
                <a:lnTo>
                  <a:pt x="47541" y="10973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1319438" y="2043775"/>
            <a:ext cx="58795" cy="85859"/>
          </a:xfrm>
          <a:custGeom>
            <a:avLst/>
            <a:gdLst/>
            <a:ahLst/>
            <a:cxnLst/>
            <a:rect l="l" t="t" r="r" b="b"/>
            <a:pathLst>
              <a:path w="59690" h="86994">
                <a:moveTo>
                  <a:pt x="31119" y="0"/>
                </a:moveTo>
                <a:lnTo>
                  <a:pt x="0" y="0"/>
                </a:lnTo>
                <a:lnTo>
                  <a:pt x="0" y="86615"/>
                </a:lnTo>
                <a:lnTo>
                  <a:pt x="9182" y="86615"/>
                </a:lnTo>
                <a:lnTo>
                  <a:pt x="9182" y="51275"/>
                </a:lnTo>
                <a:lnTo>
                  <a:pt x="36983" y="51275"/>
                </a:lnTo>
                <a:lnTo>
                  <a:pt x="35852" y="49485"/>
                </a:lnTo>
                <a:lnTo>
                  <a:pt x="38208" y="48679"/>
                </a:lnTo>
                <a:lnTo>
                  <a:pt x="40501" y="47558"/>
                </a:lnTo>
                <a:lnTo>
                  <a:pt x="42700" y="46208"/>
                </a:lnTo>
                <a:lnTo>
                  <a:pt x="44888" y="44794"/>
                </a:lnTo>
                <a:lnTo>
                  <a:pt x="46657" y="43307"/>
                </a:lnTo>
                <a:lnTo>
                  <a:pt x="9182" y="43307"/>
                </a:lnTo>
                <a:lnTo>
                  <a:pt x="9182" y="7999"/>
                </a:lnTo>
                <a:lnTo>
                  <a:pt x="48106" y="7999"/>
                </a:lnTo>
                <a:lnTo>
                  <a:pt x="44783" y="4827"/>
                </a:lnTo>
                <a:lnTo>
                  <a:pt x="41956" y="3109"/>
                </a:lnTo>
                <a:lnTo>
                  <a:pt x="38511" y="1853"/>
                </a:lnTo>
                <a:lnTo>
                  <a:pt x="35077" y="649"/>
                </a:lnTo>
                <a:lnTo>
                  <a:pt x="31119" y="0"/>
                </a:lnTo>
                <a:close/>
              </a:path>
              <a:path w="59690" h="86994">
                <a:moveTo>
                  <a:pt x="36983" y="51275"/>
                </a:moveTo>
                <a:lnTo>
                  <a:pt x="26627" y="51275"/>
                </a:lnTo>
                <a:lnTo>
                  <a:pt x="48071" y="86615"/>
                </a:lnTo>
                <a:lnTo>
                  <a:pt x="59307" y="86615"/>
                </a:lnTo>
                <a:lnTo>
                  <a:pt x="36983" y="51275"/>
                </a:lnTo>
                <a:close/>
              </a:path>
              <a:path w="59690" h="86994">
                <a:moveTo>
                  <a:pt x="48106" y="7999"/>
                </a:moveTo>
                <a:lnTo>
                  <a:pt x="30145" y="7999"/>
                </a:lnTo>
                <a:lnTo>
                  <a:pt x="35203" y="9423"/>
                </a:lnTo>
                <a:lnTo>
                  <a:pt x="38648" y="12188"/>
                </a:lnTo>
                <a:lnTo>
                  <a:pt x="42092" y="14994"/>
                </a:lnTo>
                <a:lnTo>
                  <a:pt x="43778" y="19413"/>
                </a:lnTo>
                <a:lnTo>
                  <a:pt x="43778" y="28564"/>
                </a:lnTo>
                <a:lnTo>
                  <a:pt x="43234" y="31224"/>
                </a:lnTo>
                <a:lnTo>
                  <a:pt x="42124" y="33496"/>
                </a:lnTo>
                <a:lnTo>
                  <a:pt x="41077" y="35705"/>
                </a:lnTo>
                <a:lnTo>
                  <a:pt x="25381" y="43307"/>
                </a:lnTo>
                <a:lnTo>
                  <a:pt x="46657" y="43307"/>
                </a:lnTo>
                <a:lnTo>
                  <a:pt x="46857" y="43140"/>
                </a:lnTo>
                <a:lnTo>
                  <a:pt x="50228" y="39087"/>
                </a:lnTo>
                <a:lnTo>
                  <a:pt x="51579" y="36763"/>
                </a:lnTo>
                <a:lnTo>
                  <a:pt x="52563" y="34061"/>
                </a:lnTo>
                <a:lnTo>
                  <a:pt x="53600" y="31318"/>
                </a:lnTo>
                <a:lnTo>
                  <a:pt x="54067" y="28564"/>
                </a:lnTo>
                <a:lnTo>
                  <a:pt x="54103" y="21360"/>
                </a:lnTo>
                <a:lnTo>
                  <a:pt x="53527" y="18030"/>
                </a:lnTo>
                <a:lnTo>
                  <a:pt x="52281" y="14952"/>
                </a:lnTo>
                <a:lnTo>
                  <a:pt x="51139" y="11853"/>
                </a:lnTo>
                <a:lnTo>
                  <a:pt x="49422" y="9256"/>
                </a:lnTo>
                <a:lnTo>
                  <a:pt x="48106" y="799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1413186" y="2043677"/>
            <a:ext cx="67551" cy="85859"/>
          </a:xfrm>
          <a:custGeom>
            <a:avLst/>
            <a:gdLst/>
            <a:ahLst/>
            <a:cxnLst/>
            <a:rect l="l" t="t" r="r" b="b"/>
            <a:pathLst>
              <a:path w="68580" h="86994">
                <a:moveTo>
                  <a:pt x="47024" y="0"/>
                </a:moveTo>
                <a:lnTo>
                  <a:pt x="36019" y="0"/>
                </a:lnTo>
                <a:lnTo>
                  <a:pt x="30417" y="942"/>
                </a:lnTo>
                <a:lnTo>
                  <a:pt x="20156" y="4690"/>
                </a:lnTo>
                <a:lnTo>
                  <a:pt x="15727" y="7423"/>
                </a:lnTo>
                <a:lnTo>
                  <a:pt x="11956" y="11109"/>
                </a:lnTo>
                <a:lnTo>
                  <a:pt x="8209" y="14680"/>
                </a:lnTo>
                <a:lnTo>
                  <a:pt x="5266" y="19203"/>
                </a:lnTo>
                <a:lnTo>
                  <a:pt x="3172" y="24700"/>
                </a:lnTo>
                <a:lnTo>
                  <a:pt x="1047" y="30145"/>
                </a:lnTo>
                <a:lnTo>
                  <a:pt x="0" y="36428"/>
                </a:lnTo>
                <a:lnTo>
                  <a:pt x="0" y="50563"/>
                </a:lnTo>
                <a:lnTo>
                  <a:pt x="1151" y="56741"/>
                </a:lnTo>
                <a:lnTo>
                  <a:pt x="3413" y="62144"/>
                </a:lnTo>
                <a:lnTo>
                  <a:pt x="5612" y="67505"/>
                </a:lnTo>
                <a:lnTo>
                  <a:pt x="8680" y="72029"/>
                </a:lnTo>
                <a:lnTo>
                  <a:pt x="12533" y="75683"/>
                </a:lnTo>
                <a:lnTo>
                  <a:pt x="16376" y="79390"/>
                </a:lnTo>
                <a:lnTo>
                  <a:pt x="20868" y="82123"/>
                </a:lnTo>
                <a:lnTo>
                  <a:pt x="31129" y="85903"/>
                </a:lnTo>
                <a:lnTo>
                  <a:pt x="36627" y="86855"/>
                </a:lnTo>
                <a:lnTo>
                  <a:pt x="48239" y="86855"/>
                </a:lnTo>
                <a:lnTo>
                  <a:pt x="53108" y="86416"/>
                </a:lnTo>
                <a:lnTo>
                  <a:pt x="61097" y="84657"/>
                </a:lnTo>
                <a:lnTo>
                  <a:pt x="64814" y="83547"/>
                </a:lnTo>
                <a:lnTo>
                  <a:pt x="68186" y="82165"/>
                </a:lnTo>
                <a:lnTo>
                  <a:pt x="68186" y="78720"/>
                </a:lnTo>
                <a:lnTo>
                  <a:pt x="38040" y="78720"/>
                </a:lnTo>
                <a:lnTo>
                  <a:pt x="33622" y="77966"/>
                </a:lnTo>
                <a:lnTo>
                  <a:pt x="25758" y="74824"/>
                </a:lnTo>
                <a:lnTo>
                  <a:pt x="22313" y="72573"/>
                </a:lnTo>
                <a:lnTo>
                  <a:pt x="19444" y="69568"/>
                </a:lnTo>
                <a:lnTo>
                  <a:pt x="16575" y="66594"/>
                </a:lnTo>
                <a:lnTo>
                  <a:pt x="14355" y="62919"/>
                </a:lnTo>
                <a:lnTo>
                  <a:pt x="11245" y="54113"/>
                </a:lnTo>
                <a:lnTo>
                  <a:pt x="10429" y="49077"/>
                </a:lnTo>
                <a:lnTo>
                  <a:pt x="10525" y="36428"/>
                </a:lnTo>
                <a:lnTo>
                  <a:pt x="11371" y="31465"/>
                </a:lnTo>
                <a:lnTo>
                  <a:pt x="15025" y="22386"/>
                </a:lnTo>
                <a:lnTo>
                  <a:pt x="17454" y="18701"/>
                </a:lnTo>
                <a:lnTo>
                  <a:pt x="20522" y="15926"/>
                </a:lnTo>
                <a:lnTo>
                  <a:pt x="23507" y="13130"/>
                </a:lnTo>
                <a:lnTo>
                  <a:pt x="27014" y="11078"/>
                </a:lnTo>
                <a:lnTo>
                  <a:pt x="35004" y="8575"/>
                </a:lnTo>
                <a:lnTo>
                  <a:pt x="39161" y="7968"/>
                </a:lnTo>
                <a:lnTo>
                  <a:pt x="65282" y="7968"/>
                </a:lnTo>
                <a:lnTo>
                  <a:pt x="66270" y="4931"/>
                </a:lnTo>
                <a:lnTo>
                  <a:pt x="62762" y="3109"/>
                </a:lnTo>
                <a:lnTo>
                  <a:pt x="59108" y="1821"/>
                </a:lnTo>
                <a:lnTo>
                  <a:pt x="51412" y="366"/>
                </a:lnTo>
                <a:lnTo>
                  <a:pt x="47024" y="0"/>
                </a:lnTo>
                <a:close/>
              </a:path>
              <a:path w="68580" h="86994">
                <a:moveTo>
                  <a:pt x="68186" y="41077"/>
                </a:moveTo>
                <a:lnTo>
                  <a:pt x="41255" y="41077"/>
                </a:lnTo>
                <a:lnTo>
                  <a:pt x="41255" y="48773"/>
                </a:lnTo>
                <a:lnTo>
                  <a:pt x="58668" y="48773"/>
                </a:lnTo>
                <a:lnTo>
                  <a:pt x="58668" y="76248"/>
                </a:lnTo>
                <a:lnTo>
                  <a:pt x="46386" y="78720"/>
                </a:lnTo>
                <a:lnTo>
                  <a:pt x="68186" y="78720"/>
                </a:lnTo>
                <a:lnTo>
                  <a:pt x="68186" y="41077"/>
                </a:lnTo>
                <a:close/>
              </a:path>
              <a:path w="68580" h="86994">
                <a:moveTo>
                  <a:pt x="65282" y="7968"/>
                </a:moveTo>
                <a:lnTo>
                  <a:pt x="47160" y="7968"/>
                </a:lnTo>
                <a:lnTo>
                  <a:pt x="50595" y="8334"/>
                </a:lnTo>
                <a:lnTo>
                  <a:pt x="57317" y="9957"/>
                </a:lnTo>
                <a:lnTo>
                  <a:pt x="60563" y="11109"/>
                </a:lnTo>
                <a:lnTo>
                  <a:pt x="63767" y="12627"/>
                </a:lnTo>
                <a:lnTo>
                  <a:pt x="65282" y="7968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1526088" y="2043787"/>
            <a:ext cx="50663" cy="85859"/>
          </a:xfrm>
          <a:custGeom>
            <a:avLst/>
            <a:gdLst/>
            <a:ahLst/>
            <a:cxnLst/>
            <a:rect l="l" t="t" r="r" b="b"/>
            <a:pathLst>
              <a:path w="51434" h="86994">
                <a:moveTo>
                  <a:pt x="50836" y="0"/>
                </a:moveTo>
                <a:lnTo>
                  <a:pt x="0" y="0"/>
                </a:lnTo>
                <a:lnTo>
                  <a:pt x="0" y="86583"/>
                </a:lnTo>
                <a:lnTo>
                  <a:pt x="51265" y="86583"/>
                </a:lnTo>
                <a:lnTo>
                  <a:pt x="51265" y="78447"/>
                </a:lnTo>
                <a:lnTo>
                  <a:pt x="9884" y="78447"/>
                </a:lnTo>
                <a:lnTo>
                  <a:pt x="9884" y="45914"/>
                </a:lnTo>
                <a:lnTo>
                  <a:pt x="47265" y="45914"/>
                </a:lnTo>
                <a:lnTo>
                  <a:pt x="47265" y="37768"/>
                </a:lnTo>
                <a:lnTo>
                  <a:pt x="9884" y="37768"/>
                </a:lnTo>
                <a:lnTo>
                  <a:pt x="9884" y="8135"/>
                </a:lnTo>
                <a:lnTo>
                  <a:pt x="50836" y="8135"/>
                </a:lnTo>
                <a:lnTo>
                  <a:pt x="5083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1620019" y="2043787"/>
            <a:ext cx="66300" cy="85859"/>
          </a:xfrm>
          <a:custGeom>
            <a:avLst/>
            <a:gdLst/>
            <a:ahLst/>
            <a:cxnLst/>
            <a:rect l="l" t="t" r="r" b="b"/>
            <a:pathLst>
              <a:path w="67310" h="86994">
                <a:moveTo>
                  <a:pt x="8942" y="0"/>
                </a:moveTo>
                <a:lnTo>
                  <a:pt x="0" y="0"/>
                </a:lnTo>
                <a:lnTo>
                  <a:pt x="0" y="86583"/>
                </a:lnTo>
                <a:lnTo>
                  <a:pt x="9612" y="86583"/>
                </a:lnTo>
                <a:lnTo>
                  <a:pt x="9518" y="26198"/>
                </a:lnTo>
                <a:lnTo>
                  <a:pt x="9206" y="17151"/>
                </a:lnTo>
                <a:lnTo>
                  <a:pt x="9078" y="14010"/>
                </a:lnTo>
                <a:lnTo>
                  <a:pt x="18614" y="14010"/>
                </a:lnTo>
                <a:lnTo>
                  <a:pt x="8942" y="0"/>
                </a:lnTo>
                <a:close/>
              </a:path>
              <a:path w="67310" h="86994">
                <a:moveTo>
                  <a:pt x="18614" y="14010"/>
                </a:moveTo>
                <a:lnTo>
                  <a:pt x="9350" y="14010"/>
                </a:lnTo>
                <a:lnTo>
                  <a:pt x="10963" y="17151"/>
                </a:lnTo>
                <a:lnTo>
                  <a:pt x="12753" y="20261"/>
                </a:lnTo>
                <a:lnTo>
                  <a:pt x="14617" y="23454"/>
                </a:lnTo>
                <a:lnTo>
                  <a:pt x="16533" y="26637"/>
                </a:lnTo>
                <a:lnTo>
                  <a:pt x="18428" y="29569"/>
                </a:lnTo>
                <a:lnTo>
                  <a:pt x="20344" y="32302"/>
                </a:lnTo>
                <a:lnTo>
                  <a:pt x="58123" y="86583"/>
                </a:lnTo>
                <a:lnTo>
                  <a:pt x="67066" y="86583"/>
                </a:lnTo>
                <a:lnTo>
                  <a:pt x="67066" y="71327"/>
                </a:lnTo>
                <a:lnTo>
                  <a:pt x="57579" y="71327"/>
                </a:lnTo>
                <a:lnTo>
                  <a:pt x="56029" y="68751"/>
                </a:lnTo>
                <a:lnTo>
                  <a:pt x="54406" y="66196"/>
                </a:lnTo>
                <a:lnTo>
                  <a:pt x="52679" y="63662"/>
                </a:lnTo>
                <a:lnTo>
                  <a:pt x="50993" y="61066"/>
                </a:lnTo>
                <a:lnTo>
                  <a:pt x="47558" y="55935"/>
                </a:lnTo>
                <a:lnTo>
                  <a:pt x="18614" y="14010"/>
                </a:lnTo>
                <a:close/>
              </a:path>
              <a:path w="67310" h="86994">
                <a:moveTo>
                  <a:pt x="67066" y="0"/>
                </a:moveTo>
                <a:lnTo>
                  <a:pt x="57443" y="0"/>
                </a:lnTo>
                <a:lnTo>
                  <a:pt x="57507" y="61066"/>
                </a:lnTo>
                <a:lnTo>
                  <a:pt x="57629" y="66196"/>
                </a:lnTo>
                <a:lnTo>
                  <a:pt x="57724" y="68751"/>
                </a:lnTo>
                <a:lnTo>
                  <a:pt x="57851" y="71327"/>
                </a:lnTo>
                <a:lnTo>
                  <a:pt x="67066" y="71327"/>
                </a:lnTo>
                <a:lnTo>
                  <a:pt x="6706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1725184" y="2043787"/>
            <a:ext cx="65675" cy="85859"/>
          </a:xfrm>
          <a:custGeom>
            <a:avLst/>
            <a:gdLst/>
            <a:ahLst/>
            <a:cxnLst/>
            <a:rect l="l" t="t" r="r" b="b"/>
            <a:pathLst>
              <a:path w="66675" h="86994">
                <a:moveTo>
                  <a:pt x="37799" y="8271"/>
                </a:moveTo>
                <a:lnTo>
                  <a:pt x="27915" y="8271"/>
                </a:lnTo>
                <a:lnTo>
                  <a:pt x="27915" y="86583"/>
                </a:lnTo>
                <a:lnTo>
                  <a:pt x="37799" y="86583"/>
                </a:lnTo>
                <a:lnTo>
                  <a:pt x="37799" y="8271"/>
                </a:lnTo>
                <a:close/>
              </a:path>
              <a:path w="66675" h="86994">
                <a:moveTo>
                  <a:pt x="66228" y="0"/>
                </a:moveTo>
                <a:lnTo>
                  <a:pt x="0" y="0"/>
                </a:lnTo>
                <a:lnTo>
                  <a:pt x="0" y="8271"/>
                </a:lnTo>
                <a:lnTo>
                  <a:pt x="66228" y="8271"/>
                </a:lnTo>
                <a:lnTo>
                  <a:pt x="66228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1834400" y="2043808"/>
            <a:ext cx="0" cy="85859"/>
          </a:xfrm>
          <a:custGeom>
            <a:avLst/>
            <a:gdLst/>
            <a:ahLst/>
            <a:cxnLst/>
            <a:rect l="l" t="t" r="r" b="b"/>
            <a:pathLst>
              <a:path h="86994">
                <a:moveTo>
                  <a:pt x="0" y="0"/>
                </a:moveTo>
                <a:lnTo>
                  <a:pt x="0" y="86583"/>
                </a:lnTo>
              </a:path>
            </a:pathLst>
          </a:custGeom>
          <a:ln w="9926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1887895" y="2043787"/>
            <a:ext cx="66300" cy="85859"/>
          </a:xfrm>
          <a:custGeom>
            <a:avLst/>
            <a:gdLst/>
            <a:ahLst/>
            <a:cxnLst/>
            <a:rect l="l" t="t" r="r" b="b"/>
            <a:pathLst>
              <a:path w="67310" h="86994">
                <a:moveTo>
                  <a:pt x="8910" y="0"/>
                </a:moveTo>
                <a:lnTo>
                  <a:pt x="0" y="0"/>
                </a:lnTo>
                <a:lnTo>
                  <a:pt x="0" y="86583"/>
                </a:lnTo>
                <a:lnTo>
                  <a:pt x="9580" y="86583"/>
                </a:lnTo>
                <a:lnTo>
                  <a:pt x="9476" y="26198"/>
                </a:lnTo>
                <a:lnTo>
                  <a:pt x="9172" y="17151"/>
                </a:lnTo>
                <a:lnTo>
                  <a:pt x="9036" y="14010"/>
                </a:lnTo>
                <a:lnTo>
                  <a:pt x="18582" y="14010"/>
                </a:lnTo>
                <a:lnTo>
                  <a:pt x="8910" y="0"/>
                </a:lnTo>
                <a:close/>
              </a:path>
              <a:path w="67310" h="86994">
                <a:moveTo>
                  <a:pt x="18582" y="14010"/>
                </a:moveTo>
                <a:lnTo>
                  <a:pt x="9350" y="14010"/>
                </a:lnTo>
                <a:lnTo>
                  <a:pt x="11004" y="17151"/>
                </a:lnTo>
                <a:lnTo>
                  <a:pt x="12722" y="20261"/>
                </a:lnTo>
                <a:lnTo>
                  <a:pt x="16502" y="26637"/>
                </a:lnTo>
                <a:lnTo>
                  <a:pt x="18397" y="29569"/>
                </a:lnTo>
                <a:lnTo>
                  <a:pt x="20313" y="32302"/>
                </a:lnTo>
                <a:lnTo>
                  <a:pt x="58092" y="86583"/>
                </a:lnTo>
                <a:lnTo>
                  <a:pt x="67034" y="86583"/>
                </a:lnTo>
                <a:lnTo>
                  <a:pt x="67034" y="71327"/>
                </a:lnTo>
                <a:lnTo>
                  <a:pt x="57547" y="71327"/>
                </a:lnTo>
                <a:lnTo>
                  <a:pt x="55998" y="68751"/>
                </a:lnTo>
                <a:lnTo>
                  <a:pt x="54375" y="66196"/>
                </a:lnTo>
                <a:lnTo>
                  <a:pt x="49275" y="58500"/>
                </a:lnTo>
                <a:lnTo>
                  <a:pt x="47527" y="55935"/>
                </a:lnTo>
                <a:lnTo>
                  <a:pt x="18582" y="14010"/>
                </a:lnTo>
                <a:close/>
              </a:path>
              <a:path w="67310" h="86994">
                <a:moveTo>
                  <a:pt x="67034" y="0"/>
                </a:moveTo>
                <a:lnTo>
                  <a:pt x="57411" y="0"/>
                </a:lnTo>
                <a:lnTo>
                  <a:pt x="57449" y="58500"/>
                </a:lnTo>
                <a:lnTo>
                  <a:pt x="57547" y="64573"/>
                </a:lnTo>
                <a:lnTo>
                  <a:pt x="57685" y="68751"/>
                </a:lnTo>
                <a:lnTo>
                  <a:pt x="57788" y="71327"/>
                </a:lnTo>
                <a:lnTo>
                  <a:pt x="67034" y="71327"/>
                </a:lnTo>
                <a:lnTo>
                  <a:pt x="6703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1993305" y="2043792"/>
            <a:ext cx="75682" cy="85859"/>
          </a:xfrm>
          <a:custGeom>
            <a:avLst/>
            <a:gdLst/>
            <a:ahLst/>
            <a:cxnLst/>
            <a:rect l="l" t="t" r="r" b="b"/>
            <a:pathLst>
              <a:path w="76835" h="86994">
                <a:moveTo>
                  <a:pt x="43297" y="0"/>
                </a:moveTo>
                <a:lnTo>
                  <a:pt x="34093" y="0"/>
                </a:lnTo>
                <a:lnTo>
                  <a:pt x="0" y="86583"/>
                </a:lnTo>
                <a:lnTo>
                  <a:pt x="10292" y="86583"/>
                </a:lnTo>
                <a:lnTo>
                  <a:pt x="19810" y="61851"/>
                </a:lnTo>
                <a:lnTo>
                  <a:pt x="67247" y="61851"/>
                </a:lnTo>
                <a:lnTo>
                  <a:pt x="64162" y="53883"/>
                </a:lnTo>
                <a:lnTo>
                  <a:pt x="22543" y="53883"/>
                </a:lnTo>
                <a:lnTo>
                  <a:pt x="29705" y="35339"/>
                </a:lnTo>
                <a:lnTo>
                  <a:pt x="30512" y="33318"/>
                </a:lnTo>
                <a:lnTo>
                  <a:pt x="31224" y="31370"/>
                </a:lnTo>
                <a:lnTo>
                  <a:pt x="33349" y="25737"/>
                </a:lnTo>
                <a:lnTo>
                  <a:pt x="34061" y="23800"/>
                </a:lnTo>
                <a:lnTo>
                  <a:pt x="34700" y="21842"/>
                </a:lnTo>
                <a:lnTo>
                  <a:pt x="35433" y="19852"/>
                </a:lnTo>
                <a:lnTo>
                  <a:pt x="36155" y="17727"/>
                </a:lnTo>
                <a:lnTo>
                  <a:pt x="36888" y="15643"/>
                </a:lnTo>
                <a:lnTo>
                  <a:pt x="37632" y="13371"/>
                </a:lnTo>
                <a:lnTo>
                  <a:pt x="38344" y="10973"/>
                </a:lnTo>
                <a:lnTo>
                  <a:pt x="47546" y="10973"/>
                </a:lnTo>
                <a:lnTo>
                  <a:pt x="43297" y="0"/>
                </a:lnTo>
                <a:close/>
              </a:path>
              <a:path w="76835" h="86994">
                <a:moveTo>
                  <a:pt x="67247" y="61851"/>
                </a:moveTo>
                <a:lnTo>
                  <a:pt x="56909" y="61851"/>
                </a:lnTo>
                <a:lnTo>
                  <a:pt x="66364" y="86583"/>
                </a:lnTo>
                <a:lnTo>
                  <a:pt x="76824" y="86583"/>
                </a:lnTo>
                <a:lnTo>
                  <a:pt x="67247" y="61851"/>
                </a:lnTo>
                <a:close/>
              </a:path>
              <a:path w="76835" h="86994">
                <a:moveTo>
                  <a:pt x="47546" y="10973"/>
                </a:moveTo>
                <a:lnTo>
                  <a:pt x="38616" y="10973"/>
                </a:lnTo>
                <a:lnTo>
                  <a:pt x="40166" y="15873"/>
                </a:lnTo>
                <a:lnTo>
                  <a:pt x="43003" y="24418"/>
                </a:lnTo>
                <a:lnTo>
                  <a:pt x="44417" y="28459"/>
                </a:lnTo>
                <a:lnTo>
                  <a:pt x="45736" y="32114"/>
                </a:lnTo>
                <a:lnTo>
                  <a:pt x="46982" y="35339"/>
                </a:lnTo>
                <a:lnTo>
                  <a:pt x="53904" y="53883"/>
                </a:lnTo>
                <a:lnTo>
                  <a:pt x="64162" y="53883"/>
                </a:lnTo>
                <a:lnTo>
                  <a:pt x="47546" y="10973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 txBox="1">
            <a:spLocks noGrp="1"/>
          </p:cNvSpPr>
          <p:nvPr>
            <p:ph type="body" idx="1"/>
          </p:nvPr>
        </p:nvSpPr>
        <p:spPr>
          <a:xfrm>
            <a:off x="672417" y="3324703"/>
            <a:ext cx="18460803" cy="5820733"/>
          </a:xfrm>
          <a:prstGeom prst="rect">
            <a:avLst/>
          </a:prstGeom>
          <a:solidFill>
            <a:schemeClr val="bg1">
              <a:alpha val="75000"/>
            </a:schemeClr>
          </a:solidFill>
        </p:spPr>
        <p:txBody>
          <a:bodyPr vert="horz" wrap="square" lIns="720000" tIns="360000" rIns="720000" bIns="360000" rtlCol="0">
            <a:spAutoFit/>
          </a:bodyPr>
          <a:lstStyle/>
          <a:p>
            <a:pPr marL="595189" marR="5007" algn="ctr">
              <a:spcBef>
                <a:spcPts val="99"/>
              </a:spcBef>
            </a:pPr>
            <a:r>
              <a:rPr lang="es-ES" b="1" spc="-5" dirty="0" smtClean="0">
                <a:solidFill>
                  <a:srgbClr val="C00000"/>
                </a:solidFill>
                <a:latin typeface="Roboto Medium" pitchFamily="2" charset="0"/>
                <a:ea typeface="Roboto Medium" pitchFamily="2" charset="0"/>
              </a:rPr>
              <a:t>Procedencia de las semillas:</a:t>
            </a:r>
          </a:p>
          <a:p>
            <a:pPr marL="595189" marR="5007" algn="ctr">
              <a:spcBef>
                <a:spcPts val="99"/>
              </a:spcBef>
            </a:pPr>
            <a:endParaRPr lang="es-ES" sz="4000" spc="-5" dirty="0" smtClean="0">
              <a:solidFill>
                <a:schemeClr val="tx1"/>
              </a:solidFill>
              <a:latin typeface="Roboto Medium" pitchFamily="2" charset="0"/>
              <a:ea typeface="Roboto Medium" pitchFamily="2" charset="0"/>
            </a:endParaRPr>
          </a:p>
          <a:p>
            <a:pPr marL="595189" marR="5007" algn="ctr">
              <a:spcBef>
                <a:spcPts val="99"/>
              </a:spcBef>
            </a:pPr>
            <a:r>
              <a:rPr lang="es-ES" sz="4000" spc="-5" dirty="0" smtClean="0">
                <a:solidFill>
                  <a:schemeClr val="tx1"/>
                </a:solidFill>
                <a:latin typeface="Roboto Medium" pitchFamily="2" charset="0"/>
                <a:ea typeface="Roboto Medium" pitchFamily="2" charset="0"/>
              </a:rPr>
              <a:t>Se observó </a:t>
            </a:r>
            <a:r>
              <a:rPr lang="es-ES" sz="4000" spc="-5" dirty="0" smtClean="0">
                <a:solidFill>
                  <a:schemeClr val="tx1"/>
                </a:solidFill>
                <a:latin typeface="Roboto Medium" pitchFamily="2" charset="0"/>
                <a:ea typeface="Roboto Medium" pitchFamily="2" charset="0"/>
              </a:rPr>
              <a:t>la necesidad de registrar si provenían de cooperativas </a:t>
            </a:r>
            <a:r>
              <a:rPr lang="es-ES" sz="4000" spc="-5" dirty="0" err="1" smtClean="0">
                <a:solidFill>
                  <a:schemeClr val="tx1"/>
                </a:solidFill>
                <a:latin typeface="Roboto Medium" pitchFamily="2" charset="0"/>
                <a:ea typeface="Roboto Medium" pitchFamily="2" charset="0"/>
              </a:rPr>
              <a:t>semilleras</a:t>
            </a:r>
            <a:r>
              <a:rPr lang="es-ES" sz="4000" spc="-5" dirty="0" smtClean="0">
                <a:solidFill>
                  <a:schemeClr val="tx1"/>
                </a:solidFill>
                <a:latin typeface="Roboto Medium" pitchFamily="2" charset="0"/>
                <a:ea typeface="Roboto Medium" pitchFamily="2" charset="0"/>
              </a:rPr>
              <a:t> o de la cosecha de huertas particulares. Este dato </a:t>
            </a:r>
            <a:r>
              <a:rPr lang="es-ES" sz="4000" spc="-5" dirty="0" smtClean="0">
                <a:solidFill>
                  <a:schemeClr val="tx1"/>
                </a:solidFill>
                <a:latin typeface="Roboto Medium" pitchFamily="2" charset="0"/>
                <a:ea typeface="Roboto Medium" pitchFamily="2" charset="0"/>
              </a:rPr>
              <a:t>se consignó en </a:t>
            </a:r>
            <a:r>
              <a:rPr lang="es-ES" sz="4000" spc="-5" dirty="0" smtClean="0">
                <a:solidFill>
                  <a:schemeClr val="tx1"/>
                </a:solidFill>
                <a:latin typeface="Roboto Medium" pitchFamily="2" charset="0"/>
                <a:ea typeface="Roboto Medium" pitchFamily="2" charset="0"/>
              </a:rPr>
              <a:t>el 037 (fuente de </a:t>
            </a:r>
            <a:r>
              <a:rPr lang="es-ES" sz="4000" spc="-5" dirty="0" smtClean="0">
                <a:solidFill>
                  <a:schemeClr val="tx1"/>
                </a:solidFill>
                <a:latin typeface="Roboto Medium" pitchFamily="2" charset="0"/>
                <a:ea typeface="Roboto Medium" pitchFamily="2" charset="0"/>
              </a:rPr>
              <a:t>adquisición</a:t>
            </a:r>
            <a:r>
              <a:rPr lang="es-ES" sz="4000" spc="-5" dirty="0" smtClean="0">
                <a:solidFill>
                  <a:schemeClr val="tx1"/>
                </a:solidFill>
                <a:latin typeface="Roboto Medium" pitchFamily="2" charset="0"/>
                <a:ea typeface="Roboto Medium" pitchFamily="2" charset="0"/>
              </a:rPr>
              <a:t>).</a:t>
            </a:r>
          </a:p>
          <a:p>
            <a:pPr marL="595189" marR="5007" algn="ctr">
              <a:spcBef>
                <a:spcPts val="99"/>
              </a:spcBef>
            </a:pPr>
            <a:endParaRPr lang="es-ES" sz="4000" spc="-5" dirty="0">
              <a:solidFill>
                <a:schemeClr val="tx1"/>
              </a:solidFill>
              <a:latin typeface="Roboto Medium" pitchFamily="2" charset="0"/>
              <a:ea typeface="Roboto Medium" pitchFamily="2" charset="0"/>
            </a:endParaRPr>
          </a:p>
          <a:p>
            <a:pPr marL="595189" marR="5007" algn="ctr">
              <a:spcBef>
                <a:spcPts val="99"/>
              </a:spcBef>
            </a:pPr>
            <a:r>
              <a:rPr lang="es-ES" sz="4000" spc="-5" dirty="0">
                <a:solidFill>
                  <a:srgbClr val="0000FF"/>
                </a:solidFill>
                <a:latin typeface="Roboto Medium" pitchFamily="2" charset="0"/>
                <a:ea typeface="Roboto Medium" pitchFamily="2" charset="0"/>
              </a:rPr>
              <a:t>037 </a:t>
            </a:r>
            <a:r>
              <a:rPr lang="es-ES" sz="4000" spc="-5" dirty="0" smtClean="0">
                <a:solidFill>
                  <a:srgbClr val="0000FF"/>
                </a:solidFill>
                <a:latin typeface="Roboto Medium" pitchFamily="2" charset="0"/>
                <a:ea typeface="Roboto Medium" pitchFamily="2" charset="0"/>
              </a:rPr>
              <a:t>## $</a:t>
            </a:r>
            <a:r>
              <a:rPr lang="es-ES" sz="4000" spc="-5" dirty="0">
                <a:solidFill>
                  <a:srgbClr val="0000FF"/>
                </a:solidFill>
                <a:latin typeface="Roboto Medium" pitchFamily="2" charset="0"/>
                <a:ea typeface="Roboto Medium" pitchFamily="2" charset="0"/>
              </a:rPr>
              <a:t>b </a:t>
            </a:r>
            <a:r>
              <a:rPr lang="es-ES" sz="4000" spc="-5" dirty="0" smtClean="0">
                <a:solidFill>
                  <a:srgbClr val="0000FF"/>
                </a:solidFill>
                <a:latin typeface="Roboto Medium" pitchFamily="2" charset="0"/>
                <a:ea typeface="Roboto Medium" pitchFamily="2" charset="0"/>
              </a:rPr>
              <a:t>FECOAGRO $n Donación</a:t>
            </a:r>
          </a:p>
          <a:p>
            <a:pPr marL="595189" marR="5007" algn="ctr">
              <a:spcBef>
                <a:spcPts val="99"/>
              </a:spcBef>
            </a:pPr>
            <a:endParaRPr lang="es-ES" sz="4000" spc="-5" dirty="0" smtClean="0">
              <a:solidFill>
                <a:srgbClr val="0000FF"/>
              </a:solidFill>
              <a:latin typeface="Roboto Medium" pitchFamily="2" charset="0"/>
              <a:ea typeface="Roboto Medium" pitchFamily="2" charset="0"/>
            </a:endParaRPr>
          </a:p>
          <a:p>
            <a:pPr marL="595189" marR="5007" algn="ctr">
              <a:spcBef>
                <a:spcPts val="99"/>
              </a:spcBef>
            </a:pPr>
            <a:r>
              <a:rPr lang="es-ES" sz="4000" spc="-5" dirty="0">
                <a:solidFill>
                  <a:srgbClr val="0000FF"/>
                </a:solidFill>
                <a:latin typeface="Roboto Medium" pitchFamily="2" charset="0"/>
                <a:ea typeface="Roboto Medium" pitchFamily="2" charset="0"/>
              </a:rPr>
              <a:t>037 ## $b </a:t>
            </a:r>
            <a:r>
              <a:rPr lang="es-ES" sz="4000" spc="-5" dirty="0" smtClean="0">
                <a:solidFill>
                  <a:srgbClr val="0000FF"/>
                </a:solidFill>
                <a:latin typeface="Roboto Medium" pitchFamily="2" charset="0"/>
                <a:ea typeface="Roboto Medium" pitchFamily="2" charset="0"/>
              </a:rPr>
              <a:t>Particulares </a:t>
            </a:r>
            <a:r>
              <a:rPr lang="es-ES" sz="4000" spc="-5" dirty="0">
                <a:solidFill>
                  <a:srgbClr val="0000FF"/>
                </a:solidFill>
                <a:latin typeface="Roboto Medium" pitchFamily="2" charset="0"/>
                <a:ea typeface="Roboto Medium" pitchFamily="2" charset="0"/>
              </a:rPr>
              <a:t>$n </a:t>
            </a:r>
            <a:r>
              <a:rPr lang="es-ES" sz="4000" spc="-5" dirty="0" smtClean="0">
                <a:solidFill>
                  <a:srgbClr val="0000FF"/>
                </a:solidFill>
                <a:latin typeface="Roboto Medium" pitchFamily="2" charset="0"/>
                <a:ea typeface="Roboto Medium" pitchFamily="2" charset="0"/>
              </a:rPr>
              <a:t>Donación</a:t>
            </a:r>
            <a:endParaRPr lang="es-ES" spc="-5" dirty="0">
              <a:solidFill>
                <a:schemeClr val="tx1"/>
              </a:solidFill>
            </a:endParaRPr>
          </a:p>
        </p:txBody>
      </p:sp>
      <p:sp>
        <p:nvSpPr>
          <p:cNvPr id="28" name="27 CuadroTexto"/>
          <p:cNvSpPr txBox="1"/>
          <p:nvPr/>
        </p:nvSpPr>
        <p:spPr>
          <a:xfrm>
            <a:off x="2770848" y="1222864"/>
            <a:ext cx="16198189" cy="1150268"/>
          </a:xfrm>
          <a:prstGeom prst="rect">
            <a:avLst/>
          </a:prstGeom>
          <a:noFill/>
        </p:spPr>
        <p:txBody>
          <a:bodyPr wrap="square" lIns="90123" tIns="45062" rIns="90123" bIns="45062" rtlCol="0">
            <a:spAutoFit/>
          </a:bodyPr>
          <a:lstStyle/>
          <a:p>
            <a:pPr marL="12517">
              <a:spcBef>
                <a:spcPts val="112"/>
              </a:spcBef>
            </a:pPr>
            <a:r>
              <a:rPr lang="es-ES" sz="4000" dirty="0">
                <a:solidFill>
                  <a:srgbClr val="FFFFFF"/>
                </a:solidFill>
                <a:latin typeface="Roboto Condensed"/>
                <a:cs typeface="Roboto Condensed"/>
              </a:rPr>
              <a:t>Dilemas de formatos y normas para catalogar semillas agroecológicas</a:t>
            </a:r>
          </a:p>
          <a:p>
            <a:pPr marL="12517">
              <a:spcBef>
                <a:spcPts val="112"/>
              </a:spcBef>
            </a:pPr>
            <a:endParaRPr lang="es-ES" sz="2800" dirty="0">
              <a:solidFill>
                <a:srgbClr val="FFFFFF"/>
              </a:solidFill>
              <a:latin typeface="Roboto Condensed"/>
              <a:cs typeface="Roboto Condensed"/>
            </a:endParaRPr>
          </a:p>
        </p:txBody>
      </p:sp>
    </p:spTree>
    <p:extLst>
      <p:ext uri="{BB962C8B-B14F-4D97-AF65-F5344CB8AC3E}">
        <p14:creationId xmlns:p14="http://schemas.microsoft.com/office/powerpoint/2010/main" val="14781947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24 Imagen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690"/>
          <a:stretch/>
        </p:blipFill>
        <p:spPr>
          <a:xfrm>
            <a:off x="-1" y="-29370"/>
            <a:ext cx="19802475" cy="11196000"/>
          </a:xfrm>
          <a:prstGeom prst="rect">
            <a:avLst/>
          </a:prstGeom>
        </p:spPr>
      </p:pic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811021" y="695429"/>
            <a:ext cx="16276087" cy="2001643"/>
          </a:xfrm>
          <a:prstGeom prst="rect">
            <a:avLst/>
          </a:prstGeom>
          <a:solidFill>
            <a:schemeClr val="tx1">
              <a:lumMod val="85000"/>
              <a:lumOff val="15000"/>
              <a:alpha val="79000"/>
            </a:schemeClr>
          </a:solidFill>
        </p:spPr>
        <p:txBody>
          <a:bodyPr vert="horz" wrap="square" lIns="0" tIns="597692" rIns="0" bIns="0" rtlCol="0">
            <a:spAutoFit/>
          </a:bodyPr>
          <a:lstStyle/>
          <a:p>
            <a:pPr marL="549502">
              <a:spcBef>
                <a:spcPts val="4706"/>
              </a:spcBef>
            </a:pPr>
            <a:r>
              <a:rPr lang="es-ES" spc="-5" dirty="0"/>
              <a:t/>
            </a:r>
            <a:br>
              <a:rPr lang="es-ES" spc="-5" dirty="0"/>
            </a:br>
            <a:endParaRPr spc="-5" dirty="0"/>
          </a:p>
        </p:txBody>
      </p:sp>
      <p:sp>
        <p:nvSpPr>
          <p:cNvPr id="3" name="object 3"/>
          <p:cNvSpPr/>
          <p:nvPr/>
        </p:nvSpPr>
        <p:spPr>
          <a:xfrm>
            <a:off x="672420" y="519034"/>
            <a:ext cx="2098428" cy="2354434"/>
          </a:xfrm>
          <a:custGeom>
            <a:avLst/>
            <a:gdLst/>
            <a:ahLst/>
            <a:cxnLst/>
            <a:rect l="l" t="t" r="r" b="b"/>
            <a:pathLst>
              <a:path w="1958975" h="1958339">
                <a:moveTo>
                  <a:pt x="1958422" y="1958160"/>
                </a:moveTo>
                <a:lnTo>
                  <a:pt x="0" y="1958160"/>
                </a:lnTo>
                <a:lnTo>
                  <a:pt x="0" y="0"/>
                </a:lnTo>
                <a:lnTo>
                  <a:pt x="1958422" y="0"/>
                </a:lnTo>
                <a:lnTo>
                  <a:pt x="1958422" y="1958160"/>
                </a:lnTo>
                <a:close/>
              </a:path>
            </a:pathLst>
          </a:custGeom>
          <a:solidFill>
            <a:srgbClr val="142E4E">
              <a:alpha val="85000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205427" y="841480"/>
            <a:ext cx="862418" cy="79056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224337" y="1894506"/>
            <a:ext cx="0" cy="60164"/>
          </a:xfrm>
          <a:custGeom>
            <a:avLst/>
            <a:gdLst/>
            <a:ahLst/>
            <a:cxnLst/>
            <a:rect l="l" t="t" r="r" b="b"/>
            <a:pathLst>
              <a:path h="60960">
                <a:moveTo>
                  <a:pt x="0" y="0"/>
                </a:moveTo>
                <a:lnTo>
                  <a:pt x="0" y="60959"/>
                </a:lnTo>
              </a:path>
            </a:pathLst>
          </a:custGeom>
          <a:ln w="3837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205439" y="1880093"/>
            <a:ext cx="96948" cy="0"/>
          </a:xfrm>
          <a:custGeom>
            <a:avLst/>
            <a:gdLst/>
            <a:ahLst/>
            <a:cxnLst/>
            <a:rect l="l" t="t" r="r" b="b"/>
            <a:pathLst>
              <a:path w="98425">
                <a:moveTo>
                  <a:pt x="0" y="0"/>
                </a:moveTo>
                <a:lnTo>
                  <a:pt x="98059" y="0"/>
                </a:lnTo>
              </a:path>
            </a:pathLst>
          </a:custGeom>
          <a:ln w="2921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205440" y="1846249"/>
            <a:ext cx="38154" cy="0"/>
          </a:xfrm>
          <a:custGeom>
            <a:avLst/>
            <a:gdLst/>
            <a:ahLst/>
            <a:cxnLst/>
            <a:rect l="l" t="t" r="r" b="b"/>
            <a:pathLst>
              <a:path w="38734">
                <a:moveTo>
                  <a:pt x="0" y="0"/>
                </a:moveTo>
                <a:lnTo>
                  <a:pt x="38375" y="0"/>
                </a:lnTo>
              </a:path>
            </a:pathLst>
          </a:custGeom>
          <a:ln w="3937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205440" y="1812407"/>
            <a:ext cx="102577" cy="0"/>
          </a:xfrm>
          <a:custGeom>
            <a:avLst/>
            <a:gdLst/>
            <a:ahLst/>
            <a:cxnLst/>
            <a:rect l="l" t="t" r="r" b="b"/>
            <a:pathLst>
              <a:path w="104140">
                <a:moveTo>
                  <a:pt x="0" y="0"/>
                </a:moveTo>
                <a:lnTo>
                  <a:pt x="103651" y="0"/>
                </a:lnTo>
              </a:path>
            </a:pathLst>
          </a:custGeom>
          <a:ln w="2920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340139" y="1940256"/>
            <a:ext cx="92571" cy="0"/>
          </a:xfrm>
          <a:custGeom>
            <a:avLst/>
            <a:gdLst/>
            <a:ahLst/>
            <a:cxnLst/>
            <a:rect l="l" t="t" r="r" b="b"/>
            <a:pathLst>
              <a:path w="93980">
                <a:moveTo>
                  <a:pt x="0" y="0"/>
                </a:moveTo>
                <a:lnTo>
                  <a:pt x="93871" y="0"/>
                </a:lnTo>
              </a:path>
            </a:pathLst>
          </a:custGeom>
          <a:ln w="2920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1359072" y="1797998"/>
            <a:ext cx="0" cy="127848"/>
          </a:xfrm>
          <a:custGeom>
            <a:avLst/>
            <a:gdLst/>
            <a:ahLst/>
            <a:cxnLst/>
            <a:rect l="l" t="t" r="r" b="b"/>
            <a:pathLst>
              <a:path h="129539">
                <a:moveTo>
                  <a:pt x="0" y="0"/>
                </a:moveTo>
                <a:lnTo>
                  <a:pt x="0" y="129540"/>
                </a:lnTo>
              </a:path>
            </a:pathLst>
          </a:custGeom>
          <a:ln w="3844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1451333" y="1797984"/>
            <a:ext cx="154492" cy="157304"/>
          </a:xfrm>
          <a:custGeom>
            <a:avLst/>
            <a:gdLst/>
            <a:ahLst/>
            <a:cxnLst/>
            <a:rect l="l" t="t" r="r" b="b"/>
            <a:pathLst>
              <a:path w="156844" h="159385">
                <a:moveTo>
                  <a:pt x="98834" y="0"/>
                </a:moveTo>
                <a:lnTo>
                  <a:pt x="57851" y="0"/>
                </a:lnTo>
                <a:lnTo>
                  <a:pt x="0" y="159293"/>
                </a:lnTo>
                <a:lnTo>
                  <a:pt x="40166" y="159293"/>
                </a:lnTo>
                <a:lnTo>
                  <a:pt x="51035" y="125158"/>
                </a:lnTo>
                <a:lnTo>
                  <a:pt x="143919" y="125158"/>
                </a:lnTo>
                <a:lnTo>
                  <a:pt x="133901" y="97347"/>
                </a:lnTo>
                <a:lnTo>
                  <a:pt x="59369" y="97347"/>
                </a:lnTo>
                <a:lnTo>
                  <a:pt x="65484" y="78144"/>
                </a:lnTo>
                <a:lnTo>
                  <a:pt x="67505" y="71526"/>
                </a:lnTo>
                <a:lnTo>
                  <a:pt x="69610" y="64814"/>
                </a:lnTo>
                <a:lnTo>
                  <a:pt x="71798" y="57924"/>
                </a:lnTo>
                <a:lnTo>
                  <a:pt x="73955" y="51003"/>
                </a:lnTo>
                <a:lnTo>
                  <a:pt x="75882" y="44595"/>
                </a:lnTo>
                <a:lnTo>
                  <a:pt x="77568" y="38679"/>
                </a:lnTo>
                <a:lnTo>
                  <a:pt x="112767" y="38679"/>
                </a:lnTo>
                <a:lnTo>
                  <a:pt x="98834" y="0"/>
                </a:lnTo>
                <a:close/>
              </a:path>
              <a:path w="156844" h="159385">
                <a:moveTo>
                  <a:pt x="143919" y="125158"/>
                </a:moveTo>
                <a:lnTo>
                  <a:pt x="104635" y="125158"/>
                </a:lnTo>
                <a:lnTo>
                  <a:pt x="115535" y="159293"/>
                </a:lnTo>
                <a:lnTo>
                  <a:pt x="156215" y="159293"/>
                </a:lnTo>
                <a:lnTo>
                  <a:pt x="143919" y="125158"/>
                </a:lnTo>
                <a:close/>
              </a:path>
              <a:path w="156844" h="159385">
                <a:moveTo>
                  <a:pt x="112767" y="38679"/>
                </a:moveTo>
                <a:lnTo>
                  <a:pt x="78070" y="38679"/>
                </a:lnTo>
                <a:lnTo>
                  <a:pt x="79631" y="44595"/>
                </a:lnTo>
                <a:lnTo>
                  <a:pt x="81411" y="51076"/>
                </a:lnTo>
                <a:lnTo>
                  <a:pt x="85672" y="65254"/>
                </a:lnTo>
                <a:lnTo>
                  <a:pt x="87725" y="71893"/>
                </a:lnTo>
                <a:lnTo>
                  <a:pt x="89745" y="78144"/>
                </a:lnTo>
                <a:lnTo>
                  <a:pt x="95829" y="97347"/>
                </a:lnTo>
                <a:lnTo>
                  <a:pt x="133901" y="97347"/>
                </a:lnTo>
                <a:lnTo>
                  <a:pt x="112767" y="3867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1612523" y="1794977"/>
            <a:ext cx="127596" cy="163571"/>
          </a:xfrm>
          <a:custGeom>
            <a:avLst/>
            <a:gdLst/>
            <a:ahLst/>
            <a:cxnLst/>
            <a:rect l="l" t="t" r="r" b="b"/>
            <a:pathLst>
              <a:path w="129539" h="165735">
                <a:moveTo>
                  <a:pt x="85191" y="0"/>
                </a:moveTo>
                <a:lnTo>
                  <a:pt x="42091" y="9229"/>
                </a:lnTo>
                <a:lnTo>
                  <a:pt x="13138" y="34544"/>
                </a:lnTo>
                <a:lnTo>
                  <a:pt x="372" y="73422"/>
                </a:lnTo>
                <a:lnTo>
                  <a:pt x="0" y="82458"/>
                </a:lnTo>
                <a:lnTo>
                  <a:pt x="386" y="91701"/>
                </a:lnTo>
                <a:lnTo>
                  <a:pt x="13608" y="130862"/>
                </a:lnTo>
                <a:lnTo>
                  <a:pt x="42749" y="156076"/>
                </a:lnTo>
                <a:lnTo>
                  <a:pt x="84688" y="165136"/>
                </a:lnTo>
                <a:lnTo>
                  <a:pt x="92589" y="164946"/>
                </a:lnTo>
                <a:lnTo>
                  <a:pt x="128666" y="156058"/>
                </a:lnTo>
                <a:lnTo>
                  <a:pt x="123089" y="135796"/>
                </a:lnTo>
                <a:lnTo>
                  <a:pt x="81788" y="135796"/>
                </a:lnTo>
                <a:lnTo>
                  <a:pt x="75474" y="134707"/>
                </a:lnTo>
                <a:lnTo>
                  <a:pt x="41684" y="98970"/>
                </a:lnTo>
                <a:lnTo>
                  <a:pt x="40438" y="72573"/>
                </a:lnTo>
                <a:lnTo>
                  <a:pt x="41726" y="64448"/>
                </a:lnTo>
                <a:lnTo>
                  <a:pt x="70039" y="32271"/>
                </a:lnTo>
                <a:lnTo>
                  <a:pt x="75945" y="30313"/>
                </a:lnTo>
                <a:lnTo>
                  <a:pt x="82259" y="29339"/>
                </a:lnTo>
                <a:lnTo>
                  <a:pt x="122869" y="29339"/>
                </a:lnTo>
                <a:lnTo>
                  <a:pt x="128938" y="9654"/>
                </a:lnTo>
                <a:lnTo>
                  <a:pt x="93159" y="202"/>
                </a:lnTo>
                <a:lnTo>
                  <a:pt x="85191" y="0"/>
                </a:lnTo>
                <a:close/>
              </a:path>
              <a:path w="129539" h="165735">
                <a:moveTo>
                  <a:pt x="121074" y="128477"/>
                </a:moveTo>
                <a:lnTo>
                  <a:pt x="117567" y="130634"/>
                </a:lnTo>
                <a:lnTo>
                  <a:pt x="113179" y="132425"/>
                </a:lnTo>
                <a:lnTo>
                  <a:pt x="102750" y="135126"/>
                </a:lnTo>
                <a:lnTo>
                  <a:pt x="96342" y="135796"/>
                </a:lnTo>
                <a:lnTo>
                  <a:pt x="123089" y="135796"/>
                </a:lnTo>
                <a:lnTo>
                  <a:pt x="121074" y="128477"/>
                </a:lnTo>
                <a:close/>
              </a:path>
              <a:path w="129539" h="165735">
                <a:moveTo>
                  <a:pt x="122869" y="29339"/>
                </a:moveTo>
                <a:lnTo>
                  <a:pt x="95358" y="29339"/>
                </a:lnTo>
                <a:lnTo>
                  <a:pt x="101263" y="30177"/>
                </a:lnTo>
                <a:lnTo>
                  <a:pt x="111860" y="33548"/>
                </a:lnTo>
                <a:lnTo>
                  <a:pt x="116478" y="35517"/>
                </a:lnTo>
                <a:lnTo>
                  <a:pt x="120300" y="37674"/>
                </a:lnTo>
                <a:lnTo>
                  <a:pt x="122869" y="2933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1765910" y="1794989"/>
            <a:ext cx="116963" cy="163571"/>
          </a:xfrm>
          <a:custGeom>
            <a:avLst/>
            <a:gdLst/>
            <a:ahLst/>
            <a:cxnLst/>
            <a:rect l="l" t="t" r="r" b="b"/>
            <a:pathLst>
              <a:path w="118744" h="165735">
                <a:moveTo>
                  <a:pt x="11402" y="124938"/>
                </a:moveTo>
                <a:lnTo>
                  <a:pt x="2795" y="152979"/>
                </a:lnTo>
                <a:lnTo>
                  <a:pt x="8614" y="155718"/>
                </a:lnTo>
                <a:lnTo>
                  <a:pt x="14708" y="158127"/>
                </a:lnTo>
                <a:lnTo>
                  <a:pt x="56165" y="165104"/>
                </a:lnTo>
                <a:lnTo>
                  <a:pt x="63862" y="164862"/>
                </a:lnTo>
                <a:lnTo>
                  <a:pt x="103284" y="150445"/>
                </a:lnTo>
                <a:lnTo>
                  <a:pt x="108457" y="145890"/>
                </a:lnTo>
                <a:lnTo>
                  <a:pt x="112300" y="140623"/>
                </a:lnTo>
                <a:lnTo>
                  <a:pt x="114114" y="136309"/>
                </a:lnTo>
                <a:lnTo>
                  <a:pt x="46783" y="136309"/>
                </a:lnTo>
                <a:lnTo>
                  <a:pt x="39559" y="135262"/>
                </a:lnTo>
                <a:lnTo>
                  <a:pt x="25726" y="131242"/>
                </a:lnTo>
                <a:lnTo>
                  <a:pt x="18596" y="128477"/>
                </a:lnTo>
                <a:lnTo>
                  <a:pt x="11402" y="124938"/>
                </a:lnTo>
                <a:close/>
              </a:path>
              <a:path w="118744" h="165735">
                <a:moveTo>
                  <a:pt x="60458" y="0"/>
                </a:moveTo>
                <a:lnTo>
                  <a:pt x="20721" y="9486"/>
                </a:lnTo>
                <a:lnTo>
                  <a:pt x="3957" y="29067"/>
                </a:lnTo>
                <a:lnTo>
                  <a:pt x="1319" y="34972"/>
                </a:lnTo>
                <a:lnTo>
                  <a:pt x="0" y="41391"/>
                </a:lnTo>
                <a:lnTo>
                  <a:pt x="0" y="55055"/>
                </a:lnTo>
                <a:lnTo>
                  <a:pt x="29643" y="90971"/>
                </a:lnTo>
                <a:lnTo>
                  <a:pt x="58762" y="101567"/>
                </a:lnTo>
                <a:lnTo>
                  <a:pt x="63191" y="103190"/>
                </a:lnTo>
                <a:lnTo>
                  <a:pt x="66594" y="104813"/>
                </a:lnTo>
                <a:lnTo>
                  <a:pt x="70113" y="106436"/>
                </a:lnTo>
                <a:lnTo>
                  <a:pt x="72814" y="108049"/>
                </a:lnTo>
                <a:lnTo>
                  <a:pt x="74730" y="109734"/>
                </a:lnTo>
                <a:lnTo>
                  <a:pt x="76657" y="111399"/>
                </a:lnTo>
                <a:lnTo>
                  <a:pt x="77976" y="113116"/>
                </a:lnTo>
                <a:lnTo>
                  <a:pt x="79327" y="116488"/>
                </a:lnTo>
                <a:lnTo>
                  <a:pt x="79620" y="118174"/>
                </a:lnTo>
                <a:lnTo>
                  <a:pt x="79620" y="124938"/>
                </a:lnTo>
                <a:lnTo>
                  <a:pt x="77673" y="128917"/>
                </a:lnTo>
                <a:lnTo>
                  <a:pt x="69777" y="134823"/>
                </a:lnTo>
                <a:lnTo>
                  <a:pt x="63317" y="136309"/>
                </a:lnTo>
                <a:lnTo>
                  <a:pt x="114114" y="136309"/>
                </a:lnTo>
                <a:lnTo>
                  <a:pt x="117336" y="128645"/>
                </a:lnTo>
                <a:lnTo>
                  <a:pt x="118614" y="122268"/>
                </a:lnTo>
                <a:lnTo>
                  <a:pt x="118594" y="109734"/>
                </a:lnTo>
                <a:lnTo>
                  <a:pt x="117598" y="104499"/>
                </a:lnTo>
                <a:lnTo>
                  <a:pt x="115546" y="99620"/>
                </a:lnTo>
                <a:lnTo>
                  <a:pt x="113546" y="94719"/>
                </a:lnTo>
                <a:lnTo>
                  <a:pt x="83578" y="70793"/>
                </a:lnTo>
                <a:lnTo>
                  <a:pt x="62720" y="63998"/>
                </a:lnTo>
                <a:lnTo>
                  <a:pt x="54647" y="61296"/>
                </a:lnTo>
                <a:lnTo>
                  <a:pt x="48637" y="58678"/>
                </a:lnTo>
                <a:lnTo>
                  <a:pt x="44794" y="56239"/>
                </a:lnTo>
                <a:lnTo>
                  <a:pt x="40909" y="53851"/>
                </a:lnTo>
                <a:lnTo>
                  <a:pt x="38951" y="49893"/>
                </a:lnTo>
                <a:lnTo>
                  <a:pt x="38985" y="39705"/>
                </a:lnTo>
                <a:lnTo>
                  <a:pt x="40983" y="35957"/>
                </a:lnTo>
                <a:lnTo>
                  <a:pt x="49077" y="30281"/>
                </a:lnTo>
                <a:lnTo>
                  <a:pt x="54951" y="28836"/>
                </a:lnTo>
                <a:lnTo>
                  <a:pt x="105005" y="28836"/>
                </a:lnTo>
                <a:lnTo>
                  <a:pt x="110279" y="11643"/>
                </a:lnTo>
                <a:lnTo>
                  <a:pt x="68514" y="215"/>
                </a:lnTo>
                <a:lnTo>
                  <a:pt x="60458" y="0"/>
                </a:lnTo>
                <a:close/>
              </a:path>
              <a:path w="118744" h="165735">
                <a:moveTo>
                  <a:pt x="105005" y="28836"/>
                </a:moveTo>
                <a:lnTo>
                  <a:pt x="68762" y="28836"/>
                </a:lnTo>
                <a:lnTo>
                  <a:pt x="75170" y="29810"/>
                </a:lnTo>
                <a:lnTo>
                  <a:pt x="88468" y="33663"/>
                </a:lnTo>
                <a:lnTo>
                  <a:pt x="95086" y="36323"/>
                </a:lnTo>
                <a:lnTo>
                  <a:pt x="101672" y="39705"/>
                </a:lnTo>
                <a:lnTo>
                  <a:pt x="105005" y="2883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1911619" y="1795004"/>
            <a:ext cx="158245" cy="162945"/>
          </a:xfrm>
          <a:custGeom>
            <a:avLst/>
            <a:gdLst/>
            <a:ahLst/>
            <a:cxnLst/>
            <a:rect l="l" t="t" r="r" b="b"/>
            <a:pathLst>
              <a:path w="160655" h="165100">
                <a:moveTo>
                  <a:pt x="80667" y="0"/>
                </a:moveTo>
                <a:lnTo>
                  <a:pt x="41510" y="9030"/>
                </a:lnTo>
                <a:lnTo>
                  <a:pt x="9410" y="41309"/>
                </a:lnTo>
                <a:lnTo>
                  <a:pt x="0" y="82939"/>
                </a:lnTo>
                <a:lnTo>
                  <a:pt x="366" y="92398"/>
                </a:lnTo>
                <a:lnTo>
                  <a:pt x="13046" y="131773"/>
                </a:lnTo>
                <a:lnTo>
                  <a:pt x="47789" y="159523"/>
                </a:lnTo>
                <a:lnTo>
                  <a:pt x="79652" y="165094"/>
                </a:lnTo>
                <a:lnTo>
                  <a:pt x="88094" y="164739"/>
                </a:lnTo>
                <a:lnTo>
                  <a:pt x="125426" y="152480"/>
                </a:lnTo>
                <a:lnTo>
                  <a:pt x="143027" y="136268"/>
                </a:lnTo>
                <a:lnTo>
                  <a:pt x="75107" y="136268"/>
                </a:lnTo>
                <a:lnTo>
                  <a:pt x="69935" y="135147"/>
                </a:lnTo>
                <a:lnTo>
                  <a:pt x="41485" y="99682"/>
                </a:lnTo>
                <a:lnTo>
                  <a:pt x="40538" y="73450"/>
                </a:lnTo>
                <a:lnTo>
                  <a:pt x="41454" y="66155"/>
                </a:lnTo>
                <a:lnTo>
                  <a:pt x="43506" y="59411"/>
                </a:lnTo>
                <a:lnTo>
                  <a:pt x="45527" y="52658"/>
                </a:lnTo>
                <a:lnTo>
                  <a:pt x="48302" y="47014"/>
                </a:lnTo>
                <a:lnTo>
                  <a:pt x="51841" y="42469"/>
                </a:lnTo>
                <a:lnTo>
                  <a:pt x="55359" y="37904"/>
                </a:lnTo>
                <a:lnTo>
                  <a:pt x="59585" y="34493"/>
                </a:lnTo>
                <a:lnTo>
                  <a:pt x="69160" y="29967"/>
                </a:lnTo>
                <a:lnTo>
                  <a:pt x="74290" y="28826"/>
                </a:lnTo>
                <a:lnTo>
                  <a:pt x="143719" y="28826"/>
                </a:lnTo>
                <a:lnTo>
                  <a:pt x="142836" y="27588"/>
                </a:lnTo>
                <a:lnTo>
                  <a:pt x="105017" y="3193"/>
                </a:lnTo>
                <a:lnTo>
                  <a:pt x="89097" y="355"/>
                </a:lnTo>
                <a:lnTo>
                  <a:pt x="80667" y="0"/>
                </a:lnTo>
                <a:close/>
              </a:path>
              <a:path w="160655" h="165100">
                <a:moveTo>
                  <a:pt x="143719" y="28826"/>
                </a:moveTo>
                <a:lnTo>
                  <a:pt x="85191" y="28826"/>
                </a:lnTo>
                <a:lnTo>
                  <a:pt x="90395" y="29915"/>
                </a:lnTo>
                <a:lnTo>
                  <a:pt x="95190" y="32135"/>
                </a:lnTo>
                <a:lnTo>
                  <a:pt x="116687" y="58762"/>
                </a:lnTo>
                <a:lnTo>
                  <a:pt x="118813" y="65621"/>
                </a:lnTo>
                <a:lnTo>
                  <a:pt x="119833" y="73450"/>
                </a:lnTo>
                <a:lnTo>
                  <a:pt x="119789" y="92398"/>
                </a:lnTo>
                <a:lnTo>
                  <a:pt x="118844" y="99682"/>
                </a:lnTo>
                <a:lnTo>
                  <a:pt x="116823" y="106426"/>
                </a:lnTo>
                <a:lnTo>
                  <a:pt x="114834" y="113179"/>
                </a:lnTo>
                <a:lnTo>
                  <a:pt x="86070" y="136268"/>
                </a:lnTo>
                <a:lnTo>
                  <a:pt x="143027" y="136268"/>
                </a:lnTo>
                <a:lnTo>
                  <a:pt x="158768" y="100936"/>
                </a:lnTo>
                <a:lnTo>
                  <a:pt x="160330" y="82939"/>
                </a:lnTo>
                <a:lnTo>
                  <a:pt x="159957" y="73450"/>
                </a:lnTo>
                <a:lnTo>
                  <a:pt x="147263" y="33798"/>
                </a:lnTo>
                <a:lnTo>
                  <a:pt x="143719" y="2882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1204220" y="2043792"/>
            <a:ext cx="75682" cy="85859"/>
          </a:xfrm>
          <a:custGeom>
            <a:avLst/>
            <a:gdLst/>
            <a:ahLst/>
            <a:cxnLst/>
            <a:rect l="l" t="t" r="r" b="b"/>
            <a:pathLst>
              <a:path w="76834" h="86994">
                <a:moveTo>
                  <a:pt x="43297" y="0"/>
                </a:moveTo>
                <a:lnTo>
                  <a:pt x="34082" y="0"/>
                </a:lnTo>
                <a:lnTo>
                  <a:pt x="0" y="86583"/>
                </a:lnTo>
                <a:lnTo>
                  <a:pt x="10282" y="86583"/>
                </a:lnTo>
                <a:lnTo>
                  <a:pt x="19769" y="61851"/>
                </a:lnTo>
                <a:lnTo>
                  <a:pt x="67217" y="61851"/>
                </a:lnTo>
                <a:lnTo>
                  <a:pt x="64136" y="53883"/>
                </a:lnTo>
                <a:lnTo>
                  <a:pt x="22501" y="53883"/>
                </a:lnTo>
                <a:lnTo>
                  <a:pt x="30470" y="33318"/>
                </a:lnTo>
                <a:lnTo>
                  <a:pt x="31287" y="31370"/>
                </a:lnTo>
                <a:lnTo>
                  <a:pt x="35433" y="19852"/>
                </a:lnTo>
                <a:lnTo>
                  <a:pt x="36888" y="15643"/>
                </a:lnTo>
                <a:lnTo>
                  <a:pt x="38344" y="10973"/>
                </a:lnTo>
                <a:lnTo>
                  <a:pt x="47541" y="10973"/>
                </a:lnTo>
                <a:lnTo>
                  <a:pt x="43297" y="0"/>
                </a:lnTo>
                <a:close/>
              </a:path>
              <a:path w="76834" h="86994">
                <a:moveTo>
                  <a:pt x="67217" y="61851"/>
                </a:moveTo>
                <a:lnTo>
                  <a:pt x="56867" y="61851"/>
                </a:lnTo>
                <a:lnTo>
                  <a:pt x="66343" y="86583"/>
                </a:lnTo>
                <a:lnTo>
                  <a:pt x="76783" y="86583"/>
                </a:lnTo>
                <a:lnTo>
                  <a:pt x="67217" y="61851"/>
                </a:lnTo>
                <a:close/>
              </a:path>
              <a:path w="76834" h="86994">
                <a:moveTo>
                  <a:pt x="47541" y="10973"/>
                </a:moveTo>
                <a:lnTo>
                  <a:pt x="38606" y="10973"/>
                </a:lnTo>
                <a:lnTo>
                  <a:pt x="40166" y="15873"/>
                </a:lnTo>
                <a:lnTo>
                  <a:pt x="42993" y="24418"/>
                </a:lnTo>
                <a:lnTo>
                  <a:pt x="44375" y="28459"/>
                </a:lnTo>
                <a:lnTo>
                  <a:pt x="45726" y="32114"/>
                </a:lnTo>
                <a:lnTo>
                  <a:pt x="47014" y="35339"/>
                </a:lnTo>
                <a:lnTo>
                  <a:pt x="53862" y="53883"/>
                </a:lnTo>
                <a:lnTo>
                  <a:pt x="64136" y="53883"/>
                </a:lnTo>
                <a:lnTo>
                  <a:pt x="47541" y="10973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1319438" y="2043775"/>
            <a:ext cx="58795" cy="85859"/>
          </a:xfrm>
          <a:custGeom>
            <a:avLst/>
            <a:gdLst/>
            <a:ahLst/>
            <a:cxnLst/>
            <a:rect l="l" t="t" r="r" b="b"/>
            <a:pathLst>
              <a:path w="59690" h="86994">
                <a:moveTo>
                  <a:pt x="31119" y="0"/>
                </a:moveTo>
                <a:lnTo>
                  <a:pt x="0" y="0"/>
                </a:lnTo>
                <a:lnTo>
                  <a:pt x="0" y="86615"/>
                </a:lnTo>
                <a:lnTo>
                  <a:pt x="9182" y="86615"/>
                </a:lnTo>
                <a:lnTo>
                  <a:pt x="9182" y="51275"/>
                </a:lnTo>
                <a:lnTo>
                  <a:pt x="36983" y="51275"/>
                </a:lnTo>
                <a:lnTo>
                  <a:pt x="35852" y="49485"/>
                </a:lnTo>
                <a:lnTo>
                  <a:pt x="38208" y="48679"/>
                </a:lnTo>
                <a:lnTo>
                  <a:pt x="40501" y="47558"/>
                </a:lnTo>
                <a:lnTo>
                  <a:pt x="42700" y="46208"/>
                </a:lnTo>
                <a:lnTo>
                  <a:pt x="44888" y="44794"/>
                </a:lnTo>
                <a:lnTo>
                  <a:pt x="46657" y="43307"/>
                </a:lnTo>
                <a:lnTo>
                  <a:pt x="9182" y="43307"/>
                </a:lnTo>
                <a:lnTo>
                  <a:pt x="9182" y="7999"/>
                </a:lnTo>
                <a:lnTo>
                  <a:pt x="48106" y="7999"/>
                </a:lnTo>
                <a:lnTo>
                  <a:pt x="44783" y="4827"/>
                </a:lnTo>
                <a:lnTo>
                  <a:pt x="41956" y="3109"/>
                </a:lnTo>
                <a:lnTo>
                  <a:pt x="38511" y="1853"/>
                </a:lnTo>
                <a:lnTo>
                  <a:pt x="35077" y="649"/>
                </a:lnTo>
                <a:lnTo>
                  <a:pt x="31119" y="0"/>
                </a:lnTo>
                <a:close/>
              </a:path>
              <a:path w="59690" h="86994">
                <a:moveTo>
                  <a:pt x="36983" y="51275"/>
                </a:moveTo>
                <a:lnTo>
                  <a:pt x="26627" y="51275"/>
                </a:lnTo>
                <a:lnTo>
                  <a:pt x="48071" y="86615"/>
                </a:lnTo>
                <a:lnTo>
                  <a:pt x="59307" y="86615"/>
                </a:lnTo>
                <a:lnTo>
                  <a:pt x="36983" y="51275"/>
                </a:lnTo>
                <a:close/>
              </a:path>
              <a:path w="59690" h="86994">
                <a:moveTo>
                  <a:pt x="48106" y="7999"/>
                </a:moveTo>
                <a:lnTo>
                  <a:pt x="30145" y="7999"/>
                </a:lnTo>
                <a:lnTo>
                  <a:pt x="35203" y="9423"/>
                </a:lnTo>
                <a:lnTo>
                  <a:pt x="38648" y="12188"/>
                </a:lnTo>
                <a:lnTo>
                  <a:pt x="42092" y="14994"/>
                </a:lnTo>
                <a:lnTo>
                  <a:pt x="43778" y="19413"/>
                </a:lnTo>
                <a:lnTo>
                  <a:pt x="43778" y="28564"/>
                </a:lnTo>
                <a:lnTo>
                  <a:pt x="43234" y="31224"/>
                </a:lnTo>
                <a:lnTo>
                  <a:pt x="42124" y="33496"/>
                </a:lnTo>
                <a:lnTo>
                  <a:pt x="41077" y="35705"/>
                </a:lnTo>
                <a:lnTo>
                  <a:pt x="25381" y="43307"/>
                </a:lnTo>
                <a:lnTo>
                  <a:pt x="46657" y="43307"/>
                </a:lnTo>
                <a:lnTo>
                  <a:pt x="46857" y="43140"/>
                </a:lnTo>
                <a:lnTo>
                  <a:pt x="50228" y="39087"/>
                </a:lnTo>
                <a:lnTo>
                  <a:pt x="51579" y="36763"/>
                </a:lnTo>
                <a:lnTo>
                  <a:pt x="52563" y="34061"/>
                </a:lnTo>
                <a:lnTo>
                  <a:pt x="53600" y="31318"/>
                </a:lnTo>
                <a:lnTo>
                  <a:pt x="54067" y="28564"/>
                </a:lnTo>
                <a:lnTo>
                  <a:pt x="54103" y="21360"/>
                </a:lnTo>
                <a:lnTo>
                  <a:pt x="53527" y="18030"/>
                </a:lnTo>
                <a:lnTo>
                  <a:pt x="52281" y="14952"/>
                </a:lnTo>
                <a:lnTo>
                  <a:pt x="51139" y="11853"/>
                </a:lnTo>
                <a:lnTo>
                  <a:pt x="49422" y="9256"/>
                </a:lnTo>
                <a:lnTo>
                  <a:pt x="48106" y="799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1413186" y="2043677"/>
            <a:ext cx="67551" cy="85859"/>
          </a:xfrm>
          <a:custGeom>
            <a:avLst/>
            <a:gdLst/>
            <a:ahLst/>
            <a:cxnLst/>
            <a:rect l="l" t="t" r="r" b="b"/>
            <a:pathLst>
              <a:path w="68580" h="86994">
                <a:moveTo>
                  <a:pt x="47024" y="0"/>
                </a:moveTo>
                <a:lnTo>
                  <a:pt x="36019" y="0"/>
                </a:lnTo>
                <a:lnTo>
                  <a:pt x="30417" y="942"/>
                </a:lnTo>
                <a:lnTo>
                  <a:pt x="20156" y="4690"/>
                </a:lnTo>
                <a:lnTo>
                  <a:pt x="15727" y="7423"/>
                </a:lnTo>
                <a:lnTo>
                  <a:pt x="11956" y="11109"/>
                </a:lnTo>
                <a:lnTo>
                  <a:pt x="8209" y="14680"/>
                </a:lnTo>
                <a:lnTo>
                  <a:pt x="5266" y="19203"/>
                </a:lnTo>
                <a:lnTo>
                  <a:pt x="3172" y="24700"/>
                </a:lnTo>
                <a:lnTo>
                  <a:pt x="1047" y="30145"/>
                </a:lnTo>
                <a:lnTo>
                  <a:pt x="0" y="36428"/>
                </a:lnTo>
                <a:lnTo>
                  <a:pt x="0" y="50563"/>
                </a:lnTo>
                <a:lnTo>
                  <a:pt x="1151" y="56741"/>
                </a:lnTo>
                <a:lnTo>
                  <a:pt x="3413" y="62144"/>
                </a:lnTo>
                <a:lnTo>
                  <a:pt x="5612" y="67505"/>
                </a:lnTo>
                <a:lnTo>
                  <a:pt x="8680" y="72029"/>
                </a:lnTo>
                <a:lnTo>
                  <a:pt x="12533" y="75683"/>
                </a:lnTo>
                <a:lnTo>
                  <a:pt x="16376" y="79390"/>
                </a:lnTo>
                <a:lnTo>
                  <a:pt x="20868" y="82123"/>
                </a:lnTo>
                <a:lnTo>
                  <a:pt x="31129" y="85903"/>
                </a:lnTo>
                <a:lnTo>
                  <a:pt x="36627" y="86855"/>
                </a:lnTo>
                <a:lnTo>
                  <a:pt x="48239" y="86855"/>
                </a:lnTo>
                <a:lnTo>
                  <a:pt x="53108" y="86416"/>
                </a:lnTo>
                <a:lnTo>
                  <a:pt x="61097" y="84657"/>
                </a:lnTo>
                <a:lnTo>
                  <a:pt x="64814" y="83547"/>
                </a:lnTo>
                <a:lnTo>
                  <a:pt x="68186" y="82165"/>
                </a:lnTo>
                <a:lnTo>
                  <a:pt x="68186" y="78720"/>
                </a:lnTo>
                <a:lnTo>
                  <a:pt x="38040" y="78720"/>
                </a:lnTo>
                <a:lnTo>
                  <a:pt x="33622" y="77966"/>
                </a:lnTo>
                <a:lnTo>
                  <a:pt x="25758" y="74824"/>
                </a:lnTo>
                <a:lnTo>
                  <a:pt x="22313" y="72573"/>
                </a:lnTo>
                <a:lnTo>
                  <a:pt x="19444" y="69568"/>
                </a:lnTo>
                <a:lnTo>
                  <a:pt x="16575" y="66594"/>
                </a:lnTo>
                <a:lnTo>
                  <a:pt x="14355" y="62919"/>
                </a:lnTo>
                <a:lnTo>
                  <a:pt x="11245" y="54113"/>
                </a:lnTo>
                <a:lnTo>
                  <a:pt x="10429" y="49077"/>
                </a:lnTo>
                <a:lnTo>
                  <a:pt x="10525" y="36428"/>
                </a:lnTo>
                <a:lnTo>
                  <a:pt x="11371" y="31465"/>
                </a:lnTo>
                <a:lnTo>
                  <a:pt x="15025" y="22386"/>
                </a:lnTo>
                <a:lnTo>
                  <a:pt x="17454" y="18701"/>
                </a:lnTo>
                <a:lnTo>
                  <a:pt x="20522" y="15926"/>
                </a:lnTo>
                <a:lnTo>
                  <a:pt x="23507" y="13130"/>
                </a:lnTo>
                <a:lnTo>
                  <a:pt x="27014" y="11078"/>
                </a:lnTo>
                <a:lnTo>
                  <a:pt x="35004" y="8575"/>
                </a:lnTo>
                <a:lnTo>
                  <a:pt x="39161" y="7968"/>
                </a:lnTo>
                <a:lnTo>
                  <a:pt x="65282" y="7968"/>
                </a:lnTo>
                <a:lnTo>
                  <a:pt x="66270" y="4931"/>
                </a:lnTo>
                <a:lnTo>
                  <a:pt x="62762" y="3109"/>
                </a:lnTo>
                <a:lnTo>
                  <a:pt x="59108" y="1821"/>
                </a:lnTo>
                <a:lnTo>
                  <a:pt x="51412" y="366"/>
                </a:lnTo>
                <a:lnTo>
                  <a:pt x="47024" y="0"/>
                </a:lnTo>
                <a:close/>
              </a:path>
              <a:path w="68580" h="86994">
                <a:moveTo>
                  <a:pt x="68186" y="41077"/>
                </a:moveTo>
                <a:lnTo>
                  <a:pt x="41255" y="41077"/>
                </a:lnTo>
                <a:lnTo>
                  <a:pt x="41255" y="48773"/>
                </a:lnTo>
                <a:lnTo>
                  <a:pt x="58668" y="48773"/>
                </a:lnTo>
                <a:lnTo>
                  <a:pt x="58668" y="76248"/>
                </a:lnTo>
                <a:lnTo>
                  <a:pt x="46386" y="78720"/>
                </a:lnTo>
                <a:lnTo>
                  <a:pt x="68186" y="78720"/>
                </a:lnTo>
                <a:lnTo>
                  <a:pt x="68186" y="41077"/>
                </a:lnTo>
                <a:close/>
              </a:path>
              <a:path w="68580" h="86994">
                <a:moveTo>
                  <a:pt x="65282" y="7968"/>
                </a:moveTo>
                <a:lnTo>
                  <a:pt x="47160" y="7968"/>
                </a:lnTo>
                <a:lnTo>
                  <a:pt x="50595" y="8334"/>
                </a:lnTo>
                <a:lnTo>
                  <a:pt x="57317" y="9957"/>
                </a:lnTo>
                <a:lnTo>
                  <a:pt x="60563" y="11109"/>
                </a:lnTo>
                <a:lnTo>
                  <a:pt x="63767" y="12627"/>
                </a:lnTo>
                <a:lnTo>
                  <a:pt x="65282" y="7968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1526088" y="2043787"/>
            <a:ext cx="50663" cy="85859"/>
          </a:xfrm>
          <a:custGeom>
            <a:avLst/>
            <a:gdLst/>
            <a:ahLst/>
            <a:cxnLst/>
            <a:rect l="l" t="t" r="r" b="b"/>
            <a:pathLst>
              <a:path w="51434" h="86994">
                <a:moveTo>
                  <a:pt x="50836" y="0"/>
                </a:moveTo>
                <a:lnTo>
                  <a:pt x="0" y="0"/>
                </a:lnTo>
                <a:lnTo>
                  <a:pt x="0" y="86583"/>
                </a:lnTo>
                <a:lnTo>
                  <a:pt x="51265" y="86583"/>
                </a:lnTo>
                <a:lnTo>
                  <a:pt x="51265" y="78447"/>
                </a:lnTo>
                <a:lnTo>
                  <a:pt x="9884" y="78447"/>
                </a:lnTo>
                <a:lnTo>
                  <a:pt x="9884" y="45914"/>
                </a:lnTo>
                <a:lnTo>
                  <a:pt x="47265" y="45914"/>
                </a:lnTo>
                <a:lnTo>
                  <a:pt x="47265" y="37768"/>
                </a:lnTo>
                <a:lnTo>
                  <a:pt x="9884" y="37768"/>
                </a:lnTo>
                <a:lnTo>
                  <a:pt x="9884" y="8135"/>
                </a:lnTo>
                <a:lnTo>
                  <a:pt x="50836" y="8135"/>
                </a:lnTo>
                <a:lnTo>
                  <a:pt x="5083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1620019" y="2043787"/>
            <a:ext cx="66300" cy="85859"/>
          </a:xfrm>
          <a:custGeom>
            <a:avLst/>
            <a:gdLst/>
            <a:ahLst/>
            <a:cxnLst/>
            <a:rect l="l" t="t" r="r" b="b"/>
            <a:pathLst>
              <a:path w="67310" h="86994">
                <a:moveTo>
                  <a:pt x="8942" y="0"/>
                </a:moveTo>
                <a:lnTo>
                  <a:pt x="0" y="0"/>
                </a:lnTo>
                <a:lnTo>
                  <a:pt x="0" y="86583"/>
                </a:lnTo>
                <a:lnTo>
                  <a:pt x="9612" y="86583"/>
                </a:lnTo>
                <a:lnTo>
                  <a:pt x="9518" y="26198"/>
                </a:lnTo>
                <a:lnTo>
                  <a:pt x="9206" y="17151"/>
                </a:lnTo>
                <a:lnTo>
                  <a:pt x="9078" y="14010"/>
                </a:lnTo>
                <a:lnTo>
                  <a:pt x="18614" y="14010"/>
                </a:lnTo>
                <a:lnTo>
                  <a:pt x="8942" y="0"/>
                </a:lnTo>
                <a:close/>
              </a:path>
              <a:path w="67310" h="86994">
                <a:moveTo>
                  <a:pt x="18614" y="14010"/>
                </a:moveTo>
                <a:lnTo>
                  <a:pt x="9350" y="14010"/>
                </a:lnTo>
                <a:lnTo>
                  <a:pt x="10963" y="17151"/>
                </a:lnTo>
                <a:lnTo>
                  <a:pt x="12753" y="20261"/>
                </a:lnTo>
                <a:lnTo>
                  <a:pt x="14617" y="23454"/>
                </a:lnTo>
                <a:lnTo>
                  <a:pt x="16533" y="26637"/>
                </a:lnTo>
                <a:lnTo>
                  <a:pt x="18428" y="29569"/>
                </a:lnTo>
                <a:lnTo>
                  <a:pt x="20344" y="32302"/>
                </a:lnTo>
                <a:lnTo>
                  <a:pt x="58123" y="86583"/>
                </a:lnTo>
                <a:lnTo>
                  <a:pt x="67066" y="86583"/>
                </a:lnTo>
                <a:lnTo>
                  <a:pt x="67066" y="71327"/>
                </a:lnTo>
                <a:lnTo>
                  <a:pt x="57579" y="71327"/>
                </a:lnTo>
                <a:lnTo>
                  <a:pt x="56029" y="68751"/>
                </a:lnTo>
                <a:lnTo>
                  <a:pt x="54406" y="66196"/>
                </a:lnTo>
                <a:lnTo>
                  <a:pt x="52679" y="63662"/>
                </a:lnTo>
                <a:lnTo>
                  <a:pt x="50993" y="61066"/>
                </a:lnTo>
                <a:lnTo>
                  <a:pt x="47558" y="55935"/>
                </a:lnTo>
                <a:lnTo>
                  <a:pt x="18614" y="14010"/>
                </a:lnTo>
                <a:close/>
              </a:path>
              <a:path w="67310" h="86994">
                <a:moveTo>
                  <a:pt x="67066" y="0"/>
                </a:moveTo>
                <a:lnTo>
                  <a:pt x="57443" y="0"/>
                </a:lnTo>
                <a:lnTo>
                  <a:pt x="57507" y="61066"/>
                </a:lnTo>
                <a:lnTo>
                  <a:pt x="57629" y="66196"/>
                </a:lnTo>
                <a:lnTo>
                  <a:pt x="57724" y="68751"/>
                </a:lnTo>
                <a:lnTo>
                  <a:pt x="57851" y="71327"/>
                </a:lnTo>
                <a:lnTo>
                  <a:pt x="67066" y="71327"/>
                </a:lnTo>
                <a:lnTo>
                  <a:pt x="6706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1725184" y="2043787"/>
            <a:ext cx="65675" cy="85859"/>
          </a:xfrm>
          <a:custGeom>
            <a:avLst/>
            <a:gdLst/>
            <a:ahLst/>
            <a:cxnLst/>
            <a:rect l="l" t="t" r="r" b="b"/>
            <a:pathLst>
              <a:path w="66675" h="86994">
                <a:moveTo>
                  <a:pt x="37799" y="8271"/>
                </a:moveTo>
                <a:lnTo>
                  <a:pt x="27915" y="8271"/>
                </a:lnTo>
                <a:lnTo>
                  <a:pt x="27915" y="86583"/>
                </a:lnTo>
                <a:lnTo>
                  <a:pt x="37799" y="86583"/>
                </a:lnTo>
                <a:lnTo>
                  <a:pt x="37799" y="8271"/>
                </a:lnTo>
                <a:close/>
              </a:path>
              <a:path w="66675" h="86994">
                <a:moveTo>
                  <a:pt x="66228" y="0"/>
                </a:moveTo>
                <a:lnTo>
                  <a:pt x="0" y="0"/>
                </a:lnTo>
                <a:lnTo>
                  <a:pt x="0" y="8271"/>
                </a:lnTo>
                <a:lnTo>
                  <a:pt x="66228" y="8271"/>
                </a:lnTo>
                <a:lnTo>
                  <a:pt x="66228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1834400" y="2043808"/>
            <a:ext cx="0" cy="85859"/>
          </a:xfrm>
          <a:custGeom>
            <a:avLst/>
            <a:gdLst/>
            <a:ahLst/>
            <a:cxnLst/>
            <a:rect l="l" t="t" r="r" b="b"/>
            <a:pathLst>
              <a:path h="86994">
                <a:moveTo>
                  <a:pt x="0" y="0"/>
                </a:moveTo>
                <a:lnTo>
                  <a:pt x="0" y="86583"/>
                </a:lnTo>
              </a:path>
            </a:pathLst>
          </a:custGeom>
          <a:ln w="9926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1887895" y="2043787"/>
            <a:ext cx="66300" cy="85859"/>
          </a:xfrm>
          <a:custGeom>
            <a:avLst/>
            <a:gdLst/>
            <a:ahLst/>
            <a:cxnLst/>
            <a:rect l="l" t="t" r="r" b="b"/>
            <a:pathLst>
              <a:path w="67310" h="86994">
                <a:moveTo>
                  <a:pt x="8910" y="0"/>
                </a:moveTo>
                <a:lnTo>
                  <a:pt x="0" y="0"/>
                </a:lnTo>
                <a:lnTo>
                  <a:pt x="0" y="86583"/>
                </a:lnTo>
                <a:lnTo>
                  <a:pt x="9580" y="86583"/>
                </a:lnTo>
                <a:lnTo>
                  <a:pt x="9476" y="26198"/>
                </a:lnTo>
                <a:lnTo>
                  <a:pt x="9172" y="17151"/>
                </a:lnTo>
                <a:lnTo>
                  <a:pt x="9036" y="14010"/>
                </a:lnTo>
                <a:lnTo>
                  <a:pt x="18582" y="14010"/>
                </a:lnTo>
                <a:lnTo>
                  <a:pt x="8910" y="0"/>
                </a:lnTo>
                <a:close/>
              </a:path>
              <a:path w="67310" h="86994">
                <a:moveTo>
                  <a:pt x="18582" y="14010"/>
                </a:moveTo>
                <a:lnTo>
                  <a:pt x="9350" y="14010"/>
                </a:lnTo>
                <a:lnTo>
                  <a:pt x="11004" y="17151"/>
                </a:lnTo>
                <a:lnTo>
                  <a:pt x="12722" y="20261"/>
                </a:lnTo>
                <a:lnTo>
                  <a:pt x="16502" y="26637"/>
                </a:lnTo>
                <a:lnTo>
                  <a:pt x="18397" y="29569"/>
                </a:lnTo>
                <a:lnTo>
                  <a:pt x="20313" y="32302"/>
                </a:lnTo>
                <a:lnTo>
                  <a:pt x="58092" y="86583"/>
                </a:lnTo>
                <a:lnTo>
                  <a:pt x="67034" y="86583"/>
                </a:lnTo>
                <a:lnTo>
                  <a:pt x="67034" y="71327"/>
                </a:lnTo>
                <a:lnTo>
                  <a:pt x="57547" y="71327"/>
                </a:lnTo>
                <a:lnTo>
                  <a:pt x="55998" y="68751"/>
                </a:lnTo>
                <a:lnTo>
                  <a:pt x="54375" y="66196"/>
                </a:lnTo>
                <a:lnTo>
                  <a:pt x="49275" y="58500"/>
                </a:lnTo>
                <a:lnTo>
                  <a:pt x="47527" y="55935"/>
                </a:lnTo>
                <a:lnTo>
                  <a:pt x="18582" y="14010"/>
                </a:lnTo>
                <a:close/>
              </a:path>
              <a:path w="67310" h="86994">
                <a:moveTo>
                  <a:pt x="67034" y="0"/>
                </a:moveTo>
                <a:lnTo>
                  <a:pt x="57411" y="0"/>
                </a:lnTo>
                <a:lnTo>
                  <a:pt x="57449" y="58500"/>
                </a:lnTo>
                <a:lnTo>
                  <a:pt x="57547" y="64573"/>
                </a:lnTo>
                <a:lnTo>
                  <a:pt x="57685" y="68751"/>
                </a:lnTo>
                <a:lnTo>
                  <a:pt x="57788" y="71327"/>
                </a:lnTo>
                <a:lnTo>
                  <a:pt x="67034" y="71327"/>
                </a:lnTo>
                <a:lnTo>
                  <a:pt x="6703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1993305" y="2043792"/>
            <a:ext cx="75682" cy="85859"/>
          </a:xfrm>
          <a:custGeom>
            <a:avLst/>
            <a:gdLst/>
            <a:ahLst/>
            <a:cxnLst/>
            <a:rect l="l" t="t" r="r" b="b"/>
            <a:pathLst>
              <a:path w="76835" h="86994">
                <a:moveTo>
                  <a:pt x="43297" y="0"/>
                </a:moveTo>
                <a:lnTo>
                  <a:pt x="34093" y="0"/>
                </a:lnTo>
                <a:lnTo>
                  <a:pt x="0" y="86583"/>
                </a:lnTo>
                <a:lnTo>
                  <a:pt x="10292" y="86583"/>
                </a:lnTo>
                <a:lnTo>
                  <a:pt x="19810" y="61851"/>
                </a:lnTo>
                <a:lnTo>
                  <a:pt x="67247" y="61851"/>
                </a:lnTo>
                <a:lnTo>
                  <a:pt x="64162" y="53883"/>
                </a:lnTo>
                <a:lnTo>
                  <a:pt x="22543" y="53883"/>
                </a:lnTo>
                <a:lnTo>
                  <a:pt x="29705" y="35339"/>
                </a:lnTo>
                <a:lnTo>
                  <a:pt x="30512" y="33318"/>
                </a:lnTo>
                <a:lnTo>
                  <a:pt x="31224" y="31370"/>
                </a:lnTo>
                <a:lnTo>
                  <a:pt x="33349" y="25737"/>
                </a:lnTo>
                <a:lnTo>
                  <a:pt x="34061" y="23800"/>
                </a:lnTo>
                <a:lnTo>
                  <a:pt x="34700" y="21842"/>
                </a:lnTo>
                <a:lnTo>
                  <a:pt x="35433" y="19852"/>
                </a:lnTo>
                <a:lnTo>
                  <a:pt x="36155" y="17727"/>
                </a:lnTo>
                <a:lnTo>
                  <a:pt x="36888" y="15643"/>
                </a:lnTo>
                <a:lnTo>
                  <a:pt x="37632" y="13371"/>
                </a:lnTo>
                <a:lnTo>
                  <a:pt x="38344" y="10973"/>
                </a:lnTo>
                <a:lnTo>
                  <a:pt x="47546" y="10973"/>
                </a:lnTo>
                <a:lnTo>
                  <a:pt x="43297" y="0"/>
                </a:lnTo>
                <a:close/>
              </a:path>
              <a:path w="76835" h="86994">
                <a:moveTo>
                  <a:pt x="67247" y="61851"/>
                </a:moveTo>
                <a:lnTo>
                  <a:pt x="56909" y="61851"/>
                </a:lnTo>
                <a:lnTo>
                  <a:pt x="66364" y="86583"/>
                </a:lnTo>
                <a:lnTo>
                  <a:pt x="76824" y="86583"/>
                </a:lnTo>
                <a:lnTo>
                  <a:pt x="67247" y="61851"/>
                </a:lnTo>
                <a:close/>
              </a:path>
              <a:path w="76835" h="86994">
                <a:moveTo>
                  <a:pt x="47546" y="10973"/>
                </a:moveTo>
                <a:lnTo>
                  <a:pt x="38616" y="10973"/>
                </a:lnTo>
                <a:lnTo>
                  <a:pt x="40166" y="15873"/>
                </a:lnTo>
                <a:lnTo>
                  <a:pt x="43003" y="24418"/>
                </a:lnTo>
                <a:lnTo>
                  <a:pt x="44417" y="28459"/>
                </a:lnTo>
                <a:lnTo>
                  <a:pt x="45736" y="32114"/>
                </a:lnTo>
                <a:lnTo>
                  <a:pt x="46982" y="35339"/>
                </a:lnTo>
                <a:lnTo>
                  <a:pt x="53904" y="53883"/>
                </a:lnTo>
                <a:lnTo>
                  <a:pt x="64162" y="53883"/>
                </a:lnTo>
                <a:lnTo>
                  <a:pt x="47546" y="10973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 txBox="1">
            <a:spLocks noGrp="1"/>
          </p:cNvSpPr>
          <p:nvPr>
            <p:ph type="body" idx="1"/>
          </p:nvPr>
        </p:nvSpPr>
        <p:spPr>
          <a:xfrm>
            <a:off x="672417" y="3324703"/>
            <a:ext cx="18460803" cy="7503245"/>
          </a:xfrm>
          <a:prstGeom prst="rect">
            <a:avLst/>
          </a:prstGeom>
          <a:solidFill>
            <a:schemeClr val="bg1">
              <a:alpha val="75000"/>
            </a:schemeClr>
          </a:solidFill>
        </p:spPr>
        <p:txBody>
          <a:bodyPr vert="horz" wrap="square" lIns="720000" tIns="360000" rIns="720000" bIns="360000" rtlCol="0">
            <a:spAutoFit/>
          </a:bodyPr>
          <a:lstStyle/>
          <a:p>
            <a:pPr marL="595189" marR="5007" algn="ctr">
              <a:spcBef>
                <a:spcPts val="99"/>
              </a:spcBef>
            </a:pPr>
            <a:r>
              <a:rPr lang="es-ES" sz="4800" b="1" spc="-5" dirty="0" smtClean="0">
                <a:solidFill>
                  <a:srgbClr val="C00000"/>
                </a:solidFill>
                <a:latin typeface="Roboto Medium" pitchFamily="2" charset="0"/>
                <a:ea typeface="Roboto Medium" pitchFamily="2" charset="0"/>
              </a:rPr>
              <a:t>Datos adicionales: </a:t>
            </a:r>
          </a:p>
          <a:p>
            <a:pPr marL="595189" marR="5007" algn="ctr">
              <a:spcBef>
                <a:spcPts val="99"/>
              </a:spcBef>
            </a:pPr>
            <a:endParaRPr lang="es-ES" sz="2400" spc="-5" dirty="0" smtClean="0">
              <a:solidFill>
                <a:schemeClr val="tx1"/>
              </a:solidFill>
              <a:latin typeface="Roboto Medium" pitchFamily="2" charset="0"/>
              <a:ea typeface="Roboto Medium" pitchFamily="2" charset="0"/>
            </a:endParaRPr>
          </a:p>
          <a:p>
            <a:pPr marL="595189" marR="5007" algn="ctr">
              <a:spcBef>
                <a:spcPts val="99"/>
              </a:spcBef>
            </a:pPr>
            <a:endParaRPr lang="es-ES" sz="4000" spc="-5" dirty="0">
              <a:solidFill>
                <a:schemeClr val="tx1"/>
              </a:solidFill>
              <a:latin typeface="Roboto Medium" pitchFamily="2" charset="0"/>
              <a:ea typeface="Roboto Medium" pitchFamily="2" charset="0"/>
            </a:endParaRPr>
          </a:p>
          <a:p>
            <a:pPr marL="595189" marR="5007" algn="ctr">
              <a:spcBef>
                <a:spcPts val="99"/>
              </a:spcBef>
            </a:pPr>
            <a:endParaRPr lang="es-ES" sz="4000" spc="-5" dirty="0" smtClean="0">
              <a:solidFill>
                <a:schemeClr val="tx1"/>
              </a:solidFill>
              <a:latin typeface="Roboto Medium" pitchFamily="2" charset="0"/>
              <a:ea typeface="Roboto Medium" pitchFamily="2" charset="0"/>
            </a:endParaRPr>
          </a:p>
          <a:p>
            <a:pPr marL="595189" marR="5007" algn="ctr">
              <a:spcBef>
                <a:spcPts val="99"/>
              </a:spcBef>
            </a:pPr>
            <a:endParaRPr lang="es-ES" sz="4000" spc="-5" dirty="0" smtClean="0">
              <a:solidFill>
                <a:schemeClr val="tx1"/>
              </a:solidFill>
              <a:latin typeface="Roboto Medium" pitchFamily="2" charset="0"/>
              <a:ea typeface="Roboto Medium" pitchFamily="2" charset="0"/>
            </a:endParaRPr>
          </a:p>
          <a:p>
            <a:pPr marL="595189" marR="5007" algn="ctr">
              <a:spcBef>
                <a:spcPts val="99"/>
              </a:spcBef>
            </a:pPr>
            <a:endParaRPr lang="es-ES" sz="4000" spc="-5" dirty="0" smtClean="0">
              <a:solidFill>
                <a:schemeClr val="tx1"/>
              </a:solidFill>
              <a:latin typeface="Roboto Medium" pitchFamily="2" charset="0"/>
              <a:ea typeface="Roboto Medium" pitchFamily="2" charset="0"/>
            </a:endParaRPr>
          </a:p>
          <a:p>
            <a:pPr marL="595189" marR="5007" algn="ctr">
              <a:spcBef>
                <a:spcPts val="99"/>
              </a:spcBef>
            </a:pPr>
            <a:endParaRPr lang="es-ES" sz="4000" spc="-5" dirty="0" smtClean="0">
              <a:solidFill>
                <a:schemeClr val="tx1"/>
              </a:solidFill>
              <a:latin typeface="Roboto Medium" pitchFamily="2" charset="0"/>
              <a:ea typeface="Roboto Medium" pitchFamily="2" charset="0"/>
            </a:endParaRPr>
          </a:p>
          <a:p>
            <a:pPr marL="595189" marR="5007" algn="ctr">
              <a:spcBef>
                <a:spcPts val="99"/>
              </a:spcBef>
            </a:pPr>
            <a:endParaRPr lang="es-ES" sz="4000" spc="-5" dirty="0" smtClean="0">
              <a:solidFill>
                <a:schemeClr val="tx1"/>
              </a:solidFill>
              <a:latin typeface="Roboto Medium" pitchFamily="2" charset="0"/>
              <a:ea typeface="Roboto Medium" pitchFamily="2" charset="0"/>
            </a:endParaRPr>
          </a:p>
          <a:p>
            <a:pPr marL="595189" marR="5007" algn="ctr">
              <a:spcBef>
                <a:spcPts val="99"/>
              </a:spcBef>
            </a:pPr>
            <a:endParaRPr lang="es-ES" sz="4000" spc="-5" dirty="0">
              <a:solidFill>
                <a:schemeClr val="tx1"/>
              </a:solidFill>
              <a:latin typeface="Roboto Medium" pitchFamily="2" charset="0"/>
              <a:ea typeface="Roboto Medium" pitchFamily="2" charset="0"/>
            </a:endParaRPr>
          </a:p>
          <a:p>
            <a:pPr marL="595189" marR="5007" algn="ctr">
              <a:spcBef>
                <a:spcPts val="99"/>
              </a:spcBef>
            </a:pPr>
            <a:endParaRPr lang="es-ES" sz="4000" spc="-5" dirty="0">
              <a:solidFill>
                <a:schemeClr val="tx1"/>
              </a:solidFill>
              <a:latin typeface="Roboto Medium" pitchFamily="2" charset="0"/>
              <a:ea typeface="Roboto Medium" pitchFamily="2" charset="0"/>
            </a:endParaRPr>
          </a:p>
          <a:p>
            <a:pPr marL="1280989" marR="5007" indent="-685800" algn="ctr">
              <a:spcBef>
                <a:spcPts val="99"/>
              </a:spcBef>
              <a:buFont typeface="Arial" charset="0"/>
              <a:buChar char="•"/>
            </a:pPr>
            <a:endParaRPr lang="es-ES" sz="4000" spc="-5" dirty="0">
              <a:solidFill>
                <a:schemeClr val="tx1"/>
              </a:solidFill>
            </a:endParaRPr>
          </a:p>
        </p:txBody>
      </p:sp>
      <p:sp>
        <p:nvSpPr>
          <p:cNvPr id="28" name="27 CuadroTexto"/>
          <p:cNvSpPr txBox="1"/>
          <p:nvPr/>
        </p:nvSpPr>
        <p:spPr>
          <a:xfrm>
            <a:off x="2770848" y="1222864"/>
            <a:ext cx="16274389" cy="1150268"/>
          </a:xfrm>
          <a:prstGeom prst="rect">
            <a:avLst/>
          </a:prstGeom>
          <a:noFill/>
        </p:spPr>
        <p:txBody>
          <a:bodyPr wrap="square" lIns="90123" tIns="45062" rIns="90123" bIns="45062" rtlCol="0">
            <a:spAutoFit/>
          </a:bodyPr>
          <a:lstStyle/>
          <a:p>
            <a:pPr marL="12517">
              <a:spcBef>
                <a:spcPts val="112"/>
              </a:spcBef>
            </a:pPr>
            <a:r>
              <a:rPr lang="es-ES" sz="4000" dirty="0">
                <a:solidFill>
                  <a:srgbClr val="FFFFFF"/>
                </a:solidFill>
                <a:latin typeface="Roboto Condensed"/>
                <a:cs typeface="Roboto Condensed"/>
              </a:rPr>
              <a:t>Dilemas de formatos y normas para catalogar semillas agroecológicas</a:t>
            </a:r>
          </a:p>
          <a:p>
            <a:pPr marL="12517">
              <a:spcBef>
                <a:spcPts val="112"/>
              </a:spcBef>
            </a:pPr>
            <a:endParaRPr lang="es-ES" sz="2800" dirty="0">
              <a:solidFill>
                <a:srgbClr val="FFFFFF"/>
              </a:solidFill>
              <a:latin typeface="Roboto Condensed"/>
              <a:cs typeface="Roboto Condensed"/>
            </a:endParaRPr>
          </a:p>
        </p:txBody>
      </p:sp>
      <p:pic>
        <p:nvPicPr>
          <p:cNvPr id="29" name="28 Imagen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29237" y="4452120"/>
            <a:ext cx="10102189" cy="62412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85047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26 Imagen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5" b="23828"/>
          <a:stretch/>
        </p:blipFill>
        <p:spPr>
          <a:xfrm>
            <a:off x="-27005" y="-72932"/>
            <a:ext cx="19829480" cy="11232000"/>
          </a:xfrm>
          <a:prstGeom prst="rect">
            <a:avLst/>
          </a:prstGeom>
        </p:spPr>
      </p:pic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811021" y="695429"/>
            <a:ext cx="16276087" cy="2001643"/>
          </a:xfrm>
          <a:prstGeom prst="rect">
            <a:avLst/>
          </a:prstGeom>
          <a:solidFill>
            <a:schemeClr val="tx1">
              <a:lumMod val="85000"/>
              <a:lumOff val="15000"/>
              <a:alpha val="79000"/>
            </a:schemeClr>
          </a:solidFill>
        </p:spPr>
        <p:txBody>
          <a:bodyPr vert="horz" wrap="square" lIns="0" tIns="597692" rIns="0" bIns="0" rtlCol="0">
            <a:spAutoFit/>
          </a:bodyPr>
          <a:lstStyle/>
          <a:p>
            <a:pPr marL="549502">
              <a:spcBef>
                <a:spcPts val="4706"/>
              </a:spcBef>
            </a:pPr>
            <a:r>
              <a:rPr lang="es-ES" spc="-5" dirty="0"/>
              <a:t/>
            </a:r>
            <a:br>
              <a:rPr lang="es-ES" spc="-5" dirty="0"/>
            </a:br>
            <a:endParaRPr spc="-5" dirty="0"/>
          </a:p>
        </p:txBody>
      </p:sp>
      <p:sp>
        <p:nvSpPr>
          <p:cNvPr id="3" name="object 3"/>
          <p:cNvSpPr/>
          <p:nvPr/>
        </p:nvSpPr>
        <p:spPr>
          <a:xfrm>
            <a:off x="672420" y="519034"/>
            <a:ext cx="2098428" cy="2354434"/>
          </a:xfrm>
          <a:custGeom>
            <a:avLst/>
            <a:gdLst/>
            <a:ahLst/>
            <a:cxnLst/>
            <a:rect l="l" t="t" r="r" b="b"/>
            <a:pathLst>
              <a:path w="1958975" h="1958339">
                <a:moveTo>
                  <a:pt x="1958422" y="1958160"/>
                </a:moveTo>
                <a:lnTo>
                  <a:pt x="0" y="1958160"/>
                </a:lnTo>
                <a:lnTo>
                  <a:pt x="0" y="0"/>
                </a:lnTo>
                <a:lnTo>
                  <a:pt x="1958422" y="0"/>
                </a:lnTo>
                <a:lnTo>
                  <a:pt x="1958422" y="1958160"/>
                </a:lnTo>
                <a:close/>
              </a:path>
            </a:pathLst>
          </a:custGeom>
          <a:solidFill>
            <a:srgbClr val="142E4E">
              <a:alpha val="85000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205427" y="841480"/>
            <a:ext cx="862418" cy="79056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224337" y="1894506"/>
            <a:ext cx="0" cy="60164"/>
          </a:xfrm>
          <a:custGeom>
            <a:avLst/>
            <a:gdLst/>
            <a:ahLst/>
            <a:cxnLst/>
            <a:rect l="l" t="t" r="r" b="b"/>
            <a:pathLst>
              <a:path h="60960">
                <a:moveTo>
                  <a:pt x="0" y="0"/>
                </a:moveTo>
                <a:lnTo>
                  <a:pt x="0" y="60959"/>
                </a:lnTo>
              </a:path>
            </a:pathLst>
          </a:custGeom>
          <a:ln w="3837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205439" y="1880093"/>
            <a:ext cx="96948" cy="0"/>
          </a:xfrm>
          <a:custGeom>
            <a:avLst/>
            <a:gdLst/>
            <a:ahLst/>
            <a:cxnLst/>
            <a:rect l="l" t="t" r="r" b="b"/>
            <a:pathLst>
              <a:path w="98425">
                <a:moveTo>
                  <a:pt x="0" y="0"/>
                </a:moveTo>
                <a:lnTo>
                  <a:pt x="98059" y="0"/>
                </a:lnTo>
              </a:path>
            </a:pathLst>
          </a:custGeom>
          <a:ln w="2921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205440" y="1846249"/>
            <a:ext cx="38154" cy="0"/>
          </a:xfrm>
          <a:custGeom>
            <a:avLst/>
            <a:gdLst/>
            <a:ahLst/>
            <a:cxnLst/>
            <a:rect l="l" t="t" r="r" b="b"/>
            <a:pathLst>
              <a:path w="38734">
                <a:moveTo>
                  <a:pt x="0" y="0"/>
                </a:moveTo>
                <a:lnTo>
                  <a:pt x="38375" y="0"/>
                </a:lnTo>
              </a:path>
            </a:pathLst>
          </a:custGeom>
          <a:ln w="3937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205440" y="1812407"/>
            <a:ext cx="102577" cy="0"/>
          </a:xfrm>
          <a:custGeom>
            <a:avLst/>
            <a:gdLst/>
            <a:ahLst/>
            <a:cxnLst/>
            <a:rect l="l" t="t" r="r" b="b"/>
            <a:pathLst>
              <a:path w="104140">
                <a:moveTo>
                  <a:pt x="0" y="0"/>
                </a:moveTo>
                <a:lnTo>
                  <a:pt x="103651" y="0"/>
                </a:lnTo>
              </a:path>
            </a:pathLst>
          </a:custGeom>
          <a:ln w="2920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340139" y="1940256"/>
            <a:ext cx="92571" cy="0"/>
          </a:xfrm>
          <a:custGeom>
            <a:avLst/>
            <a:gdLst/>
            <a:ahLst/>
            <a:cxnLst/>
            <a:rect l="l" t="t" r="r" b="b"/>
            <a:pathLst>
              <a:path w="93980">
                <a:moveTo>
                  <a:pt x="0" y="0"/>
                </a:moveTo>
                <a:lnTo>
                  <a:pt x="93871" y="0"/>
                </a:lnTo>
              </a:path>
            </a:pathLst>
          </a:custGeom>
          <a:ln w="2920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1359072" y="1797998"/>
            <a:ext cx="0" cy="127848"/>
          </a:xfrm>
          <a:custGeom>
            <a:avLst/>
            <a:gdLst/>
            <a:ahLst/>
            <a:cxnLst/>
            <a:rect l="l" t="t" r="r" b="b"/>
            <a:pathLst>
              <a:path h="129539">
                <a:moveTo>
                  <a:pt x="0" y="0"/>
                </a:moveTo>
                <a:lnTo>
                  <a:pt x="0" y="129540"/>
                </a:lnTo>
              </a:path>
            </a:pathLst>
          </a:custGeom>
          <a:ln w="3844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1451333" y="1797984"/>
            <a:ext cx="154492" cy="157304"/>
          </a:xfrm>
          <a:custGeom>
            <a:avLst/>
            <a:gdLst/>
            <a:ahLst/>
            <a:cxnLst/>
            <a:rect l="l" t="t" r="r" b="b"/>
            <a:pathLst>
              <a:path w="156844" h="159385">
                <a:moveTo>
                  <a:pt x="98834" y="0"/>
                </a:moveTo>
                <a:lnTo>
                  <a:pt x="57851" y="0"/>
                </a:lnTo>
                <a:lnTo>
                  <a:pt x="0" y="159293"/>
                </a:lnTo>
                <a:lnTo>
                  <a:pt x="40166" y="159293"/>
                </a:lnTo>
                <a:lnTo>
                  <a:pt x="51035" y="125158"/>
                </a:lnTo>
                <a:lnTo>
                  <a:pt x="143919" y="125158"/>
                </a:lnTo>
                <a:lnTo>
                  <a:pt x="133901" y="97347"/>
                </a:lnTo>
                <a:lnTo>
                  <a:pt x="59369" y="97347"/>
                </a:lnTo>
                <a:lnTo>
                  <a:pt x="65484" y="78144"/>
                </a:lnTo>
                <a:lnTo>
                  <a:pt x="67505" y="71526"/>
                </a:lnTo>
                <a:lnTo>
                  <a:pt x="69610" y="64814"/>
                </a:lnTo>
                <a:lnTo>
                  <a:pt x="71798" y="57924"/>
                </a:lnTo>
                <a:lnTo>
                  <a:pt x="73955" y="51003"/>
                </a:lnTo>
                <a:lnTo>
                  <a:pt x="75882" y="44595"/>
                </a:lnTo>
                <a:lnTo>
                  <a:pt x="77568" y="38679"/>
                </a:lnTo>
                <a:lnTo>
                  <a:pt x="112767" y="38679"/>
                </a:lnTo>
                <a:lnTo>
                  <a:pt x="98834" y="0"/>
                </a:lnTo>
                <a:close/>
              </a:path>
              <a:path w="156844" h="159385">
                <a:moveTo>
                  <a:pt x="143919" y="125158"/>
                </a:moveTo>
                <a:lnTo>
                  <a:pt x="104635" y="125158"/>
                </a:lnTo>
                <a:lnTo>
                  <a:pt x="115535" y="159293"/>
                </a:lnTo>
                <a:lnTo>
                  <a:pt x="156215" y="159293"/>
                </a:lnTo>
                <a:lnTo>
                  <a:pt x="143919" y="125158"/>
                </a:lnTo>
                <a:close/>
              </a:path>
              <a:path w="156844" h="159385">
                <a:moveTo>
                  <a:pt x="112767" y="38679"/>
                </a:moveTo>
                <a:lnTo>
                  <a:pt x="78070" y="38679"/>
                </a:lnTo>
                <a:lnTo>
                  <a:pt x="79631" y="44595"/>
                </a:lnTo>
                <a:lnTo>
                  <a:pt x="81411" y="51076"/>
                </a:lnTo>
                <a:lnTo>
                  <a:pt x="85672" y="65254"/>
                </a:lnTo>
                <a:lnTo>
                  <a:pt x="87725" y="71893"/>
                </a:lnTo>
                <a:lnTo>
                  <a:pt x="89745" y="78144"/>
                </a:lnTo>
                <a:lnTo>
                  <a:pt x="95829" y="97347"/>
                </a:lnTo>
                <a:lnTo>
                  <a:pt x="133901" y="97347"/>
                </a:lnTo>
                <a:lnTo>
                  <a:pt x="112767" y="3867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1612523" y="1794977"/>
            <a:ext cx="127596" cy="163571"/>
          </a:xfrm>
          <a:custGeom>
            <a:avLst/>
            <a:gdLst/>
            <a:ahLst/>
            <a:cxnLst/>
            <a:rect l="l" t="t" r="r" b="b"/>
            <a:pathLst>
              <a:path w="129539" h="165735">
                <a:moveTo>
                  <a:pt x="85191" y="0"/>
                </a:moveTo>
                <a:lnTo>
                  <a:pt x="42091" y="9229"/>
                </a:lnTo>
                <a:lnTo>
                  <a:pt x="13138" y="34544"/>
                </a:lnTo>
                <a:lnTo>
                  <a:pt x="372" y="73422"/>
                </a:lnTo>
                <a:lnTo>
                  <a:pt x="0" y="82458"/>
                </a:lnTo>
                <a:lnTo>
                  <a:pt x="386" y="91701"/>
                </a:lnTo>
                <a:lnTo>
                  <a:pt x="13608" y="130862"/>
                </a:lnTo>
                <a:lnTo>
                  <a:pt x="42749" y="156076"/>
                </a:lnTo>
                <a:lnTo>
                  <a:pt x="84688" y="165136"/>
                </a:lnTo>
                <a:lnTo>
                  <a:pt x="92589" y="164946"/>
                </a:lnTo>
                <a:lnTo>
                  <a:pt x="128666" y="156058"/>
                </a:lnTo>
                <a:lnTo>
                  <a:pt x="123089" y="135796"/>
                </a:lnTo>
                <a:lnTo>
                  <a:pt x="81788" y="135796"/>
                </a:lnTo>
                <a:lnTo>
                  <a:pt x="75474" y="134707"/>
                </a:lnTo>
                <a:lnTo>
                  <a:pt x="41684" y="98970"/>
                </a:lnTo>
                <a:lnTo>
                  <a:pt x="40438" y="72573"/>
                </a:lnTo>
                <a:lnTo>
                  <a:pt x="41726" y="64448"/>
                </a:lnTo>
                <a:lnTo>
                  <a:pt x="70039" y="32271"/>
                </a:lnTo>
                <a:lnTo>
                  <a:pt x="75945" y="30313"/>
                </a:lnTo>
                <a:lnTo>
                  <a:pt x="82259" y="29339"/>
                </a:lnTo>
                <a:lnTo>
                  <a:pt x="122869" y="29339"/>
                </a:lnTo>
                <a:lnTo>
                  <a:pt x="128938" y="9654"/>
                </a:lnTo>
                <a:lnTo>
                  <a:pt x="93159" y="202"/>
                </a:lnTo>
                <a:lnTo>
                  <a:pt x="85191" y="0"/>
                </a:lnTo>
                <a:close/>
              </a:path>
              <a:path w="129539" h="165735">
                <a:moveTo>
                  <a:pt x="121074" y="128477"/>
                </a:moveTo>
                <a:lnTo>
                  <a:pt x="117567" y="130634"/>
                </a:lnTo>
                <a:lnTo>
                  <a:pt x="113179" y="132425"/>
                </a:lnTo>
                <a:lnTo>
                  <a:pt x="102750" y="135126"/>
                </a:lnTo>
                <a:lnTo>
                  <a:pt x="96342" y="135796"/>
                </a:lnTo>
                <a:lnTo>
                  <a:pt x="123089" y="135796"/>
                </a:lnTo>
                <a:lnTo>
                  <a:pt x="121074" y="128477"/>
                </a:lnTo>
                <a:close/>
              </a:path>
              <a:path w="129539" h="165735">
                <a:moveTo>
                  <a:pt x="122869" y="29339"/>
                </a:moveTo>
                <a:lnTo>
                  <a:pt x="95358" y="29339"/>
                </a:lnTo>
                <a:lnTo>
                  <a:pt x="101263" y="30177"/>
                </a:lnTo>
                <a:lnTo>
                  <a:pt x="111860" y="33548"/>
                </a:lnTo>
                <a:lnTo>
                  <a:pt x="116478" y="35517"/>
                </a:lnTo>
                <a:lnTo>
                  <a:pt x="120300" y="37674"/>
                </a:lnTo>
                <a:lnTo>
                  <a:pt x="122869" y="2933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1765910" y="1794989"/>
            <a:ext cx="116963" cy="163571"/>
          </a:xfrm>
          <a:custGeom>
            <a:avLst/>
            <a:gdLst/>
            <a:ahLst/>
            <a:cxnLst/>
            <a:rect l="l" t="t" r="r" b="b"/>
            <a:pathLst>
              <a:path w="118744" h="165735">
                <a:moveTo>
                  <a:pt x="11402" y="124938"/>
                </a:moveTo>
                <a:lnTo>
                  <a:pt x="2795" y="152979"/>
                </a:lnTo>
                <a:lnTo>
                  <a:pt x="8614" y="155718"/>
                </a:lnTo>
                <a:lnTo>
                  <a:pt x="14708" y="158127"/>
                </a:lnTo>
                <a:lnTo>
                  <a:pt x="56165" y="165104"/>
                </a:lnTo>
                <a:lnTo>
                  <a:pt x="63862" y="164862"/>
                </a:lnTo>
                <a:lnTo>
                  <a:pt x="103284" y="150445"/>
                </a:lnTo>
                <a:lnTo>
                  <a:pt x="108457" y="145890"/>
                </a:lnTo>
                <a:lnTo>
                  <a:pt x="112300" y="140623"/>
                </a:lnTo>
                <a:lnTo>
                  <a:pt x="114114" y="136309"/>
                </a:lnTo>
                <a:lnTo>
                  <a:pt x="46783" y="136309"/>
                </a:lnTo>
                <a:lnTo>
                  <a:pt x="39559" y="135262"/>
                </a:lnTo>
                <a:lnTo>
                  <a:pt x="25726" y="131242"/>
                </a:lnTo>
                <a:lnTo>
                  <a:pt x="18596" y="128477"/>
                </a:lnTo>
                <a:lnTo>
                  <a:pt x="11402" y="124938"/>
                </a:lnTo>
                <a:close/>
              </a:path>
              <a:path w="118744" h="165735">
                <a:moveTo>
                  <a:pt x="60458" y="0"/>
                </a:moveTo>
                <a:lnTo>
                  <a:pt x="20721" y="9486"/>
                </a:lnTo>
                <a:lnTo>
                  <a:pt x="3957" y="29067"/>
                </a:lnTo>
                <a:lnTo>
                  <a:pt x="1319" y="34972"/>
                </a:lnTo>
                <a:lnTo>
                  <a:pt x="0" y="41391"/>
                </a:lnTo>
                <a:lnTo>
                  <a:pt x="0" y="55055"/>
                </a:lnTo>
                <a:lnTo>
                  <a:pt x="29643" y="90971"/>
                </a:lnTo>
                <a:lnTo>
                  <a:pt x="58762" y="101567"/>
                </a:lnTo>
                <a:lnTo>
                  <a:pt x="63191" y="103190"/>
                </a:lnTo>
                <a:lnTo>
                  <a:pt x="66594" y="104813"/>
                </a:lnTo>
                <a:lnTo>
                  <a:pt x="70113" y="106436"/>
                </a:lnTo>
                <a:lnTo>
                  <a:pt x="72814" y="108049"/>
                </a:lnTo>
                <a:lnTo>
                  <a:pt x="74730" y="109734"/>
                </a:lnTo>
                <a:lnTo>
                  <a:pt x="76657" y="111399"/>
                </a:lnTo>
                <a:lnTo>
                  <a:pt x="77976" y="113116"/>
                </a:lnTo>
                <a:lnTo>
                  <a:pt x="79327" y="116488"/>
                </a:lnTo>
                <a:lnTo>
                  <a:pt x="79620" y="118174"/>
                </a:lnTo>
                <a:lnTo>
                  <a:pt x="79620" y="124938"/>
                </a:lnTo>
                <a:lnTo>
                  <a:pt x="77673" y="128917"/>
                </a:lnTo>
                <a:lnTo>
                  <a:pt x="69777" y="134823"/>
                </a:lnTo>
                <a:lnTo>
                  <a:pt x="63317" y="136309"/>
                </a:lnTo>
                <a:lnTo>
                  <a:pt x="114114" y="136309"/>
                </a:lnTo>
                <a:lnTo>
                  <a:pt x="117336" y="128645"/>
                </a:lnTo>
                <a:lnTo>
                  <a:pt x="118614" y="122268"/>
                </a:lnTo>
                <a:lnTo>
                  <a:pt x="118594" y="109734"/>
                </a:lnTo>
                <a:lnTo>
                  <a:pt x="117598" y="104499"/>
                </a:lnTo>
                <a:lnTo>
                  <a:pt x="115546" y="99620"/>
                </a:lnTo>
                <a:lnTo>
                  <a:pt x="113546" y="94719"/>
                </a:lnTo>
                <a:lnTo>
                  <a:pt x="83578" y="70793"/>
                </a:lnTo>
                <a:lnTo>
                  <a:pt x="62720" y="63998"/>
                </a:lnTo>
                <a:lnTo>
                  <a:pt x="54647" y="61296"/>
                </a:lnTo>
                <a:lnTo>
                  <a:pt x="48637" y="58678"/>
                </a:lnTo>
                <a:lnTo>
                  <a:pt x="44794" y="56239"/>
                </a:lnTo>
                <a:lnTo>
                  <a:pt x="40909" y="53851"/>
                </a:lnTo>
                <a:lnTo>
                  <a:pt x="38951" y="49893"/>
                </a:lnTo>
                <a:lnTo>
                  <a:pt x="38985" y="39705"/>
                </a:lnTo>
                <a:lnTo>
                  <a:pt x="40983" y="35957"/>
                </a:lnTo>
                <a:lnTo>
                  <a:pt x="49077" y="30281"/>
                </a:lnTo>
                <a:lnTo>
                  <a:pt x="54951" y="28836"/>
                </a:lnTo>
                <a:lnTo>
                  <a:pt x="105005" y="28836"/>
                </a:lnTo>
                <a:lnTo>
                  <a:pt x="110279" y="11643"/>
                </a:lnTo>
                <a:lnTo>
                  <a:pt x="68514" y="215"/>
                </a:lnTo>
                <a:lnTo>
                  <a:pt x="60458" y="0"/>
                </a:lnTo>
                <a:close/>
              </a:path>
              <a:path w="118744" h="165735">
                <a:moveTo>
                  <a:pt x="105005" y="28836"/>
                </a:moveTo>
                <a:lnTo>
                  <a:pt x="68762" y="28836"/>
                </a:lnTo>
                <a:lnTo>
                  <a:pt x="75170" y="29810"/>
                </a:lnTo>
                <a:lnTo>
                  <a:pt x="88468" y="33663"/>
                </a:lnTo>
                <a:lnTo>
                  <a:pt x="95086" y="36323"/>
                </a:lnTo>
                <a:lnTo>
                  <a:pt x="101672" y="39705"/>
                </a:lnTo>
                <a:lnTo>
                  <a:pt x="105005" y="2883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1911619" y="1795004"/>
            <a:ext cx="158245" cy="162945"/>
          </a:xfrm>
          <a:custGeom>
            <a:avLst/>
            <a:gdLst/>
            <a:ahLst/>
            <a:cxnLst/>
            <a:rect l="l" t="t" r="r" b="b"/>
            <a:pathLst>
              <a:path w="160655" h="165100">
                <a:moveTo>
                  <a:pt x="80667" y="0"/>
                </a:moveTo>
                <a:lnTo>
                  <a:pt x="41510" y="9030"/>
                </a:lnTo>
                <a:lnTo>
                  <a:pt x="9410" y="41309"/>
                </a:lnTo>
                <a:lnTo>
                  <a:pt x="0" y="82939"/>
                </a:lnTo>
                <a:lnTo>
                  <a:pt x="366" y="92398"/>
                </a:lnTo>
                <a:lnTo>
                  <a:pt x="13046" y="131773"/>
                </a:lnTo>
                <a:lnTo>
                  <a:pt x="47789" y="159523"/>
                </a:lnTo>
                <a:lnTo>
                  <a:pt x="79652" y="165094"/>
                </a:lnTo>
                <a:lnTo>
                  <a:pt x="88094" y="164739"/>
                </a:lnTo>
                <a:lnTo>
                  <a:pt x="125426" y="152480"/>
                </a:lnTo>
                <a:lnTo>
                  <a:pt x="143027" y="136268"/>
                </a:lnTo>
                <a:lnTo>
                  <a:pt x="75107" y="136268"/>
                </a:lnTo>
                <a:lnTo>
                  <a:pt x="69935" y="135147"/>
                </a:lnTo>
                <a:lnTo>
                  <a:pt x="41485" y="99682"/>
                </a:lnTo>
                <a:lnTo>
                  <a:pt x="40538" y="73450"/>
                </a:lnTo>
                <a:lnTo>
                  <a:pt x="41454" y="66155"/>
                </a:lnTo>
                <a:lnTo>
                  <a:pt x="43506" y="59411"/>
                </a:lnTo>
                <a:lnTo>
                  <a:pt x="45527" y="52658"/>
                </a:lnTo>
                <a:lnTo>
                  <a:pt x="48302" y="47014"/>
                </a:lnTo>
                <a:lnTo>
                  <a:pt x="51841" y="42469"/>
                </a:lnTo>
                <a:lnTo>
                  <a:pt x="55359" y="37904"/>
                </a:lnTo>
                <a:lnTo>
                  <a:pt x="59585" y="34493"/>
                </a:lnTo>
                <a:lnTo>
                  <a:pt x="69160" y="29967"/>
                </a:lnTo>
                <a:lnTo>
                  <a:pt x="74290" y="28826"/>
                </a:lnTo>
                <a:lnTo>
                  <a:pt x="143719" y="28826"/>
                </a:lnTo>
                <a:lnTo>
                  <a:pt x="142836" y="27588"/>
                </a:lnTo>
                <a:lnTo>
                  <a:pt x="105017" y="3193"/>
                </a:lnTo>
                <a:lnTo>
                  <a:pt x="89097" y="355"/>
                </a:lnTo>
                <a:lnTo>
                  <a:pt x="80667" y="0"/>
                </a:lnTo>
                <a:close/>
              </a:path>
              <a:path w="160655" h="165100">
                <a:moveTo>
                  <a:pt x="143719" y="28826"/>
                </a:moveTo>
                <a:lnTo>
                  <a:pt x="85191" y="28826"/>
                </a:lnTo>
                <a:lnTo>
                  <a:pt x="90395" y="29915"/>
                </a:lnTo>
                <a:lnTo>
                  <a:pt x="95190" y="32135"/>
                </a:lnTo>
                <a:lnTo>
                  <a:pt x="116687" y="58762"/>
                </a:lnTo>
                <a:lnTo>
                  <a:pt x="118813" y="65621"/>
                </a:lnTo>
                <a:lnTo>
                  <a:pt x="119833" y="73450"/>
                </a:lnTo>
                <a:lnTo>
                  <a:pt x="119789" y="92398"/>
                </a:lnTo>
                <a:lnTo>
                  <a:pt x="118844" y="99682"/>
                </a:lnTo>
                <a:lnTo>
                  <a:pt x="116823" y="106426"/>
                </a:lnTo>
                <a:lnTo>
                  <a:pt x="114834" y="113179"/>
                </a:lnTo>
                <a:lnTo>
                  <a:pt x="86070" y="136268"/>
                </a:lnTo>
                <a:lnTo>
                  <a:pt x="143027" y="136268"/>
                </a:lnTo>
                <a:lnTo>
                  <a:pt x="158768" y="100936"/>
                </a:lnTo>
                <a:lnTo>
                  <a:pt x="160330" y="82939"/>
                </a:lnTo>
                <a:lnTo>
                  <a:pt x="159957" y="73450"/>
                </a:lnTo>
                <a:lnTo>
                  <a:pt x="147263" y="33798"/>
                </a:lnTo>
                <a:lnTo>
                  <a:pt x="143719" y="2882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1204220" y="2043792"/>
            <a:ext cx="75682" cy="85859"/>
          </a:xfrm>
          <a:custGeom>
            <a:avLst/>
            <a:gdLst/>
            <a:ahLst/>
            <a:cxnLst/>
            <a:rect l="l" t="t" r="r" b="b"/>
            <a:pathLst>
              <a:path w="76834" h="86994">
                <a:moveTo>
                  <a:pt x="43297" y="0"/>
                </a:moveTo>
                <a:lnTo>
                  <a:pt x="34082" y="0"/>
                </a:lnTo>
                <a:lnTo>
                  <a:pt x="0" y="86583"/>
                </a:lnTo>
                <a:lnTo>
                  <a:pt x="10282" y="86583"/>
                </a:lnTo>
                <a:lnTo>
                  <a:pt x="19769" y="61851"/>
                </a:lnTo>
                <a:lnTo>
                  <a:pt x="67217" y="61851"/>
                </a:lnTo>
                <a:lnTo>
                  <a:pt x="64136" y="53883"/>
                </a:lnTo>
                <a:lnTo>
                  <a:pt x="22501" y="53883"/>
                </a:lnTo>
                <a:lnTo>
                  <a:pt x="30470" y="33318"/>
                </a:lnTo>
                <a:lnTo>
                  <a:pt x="31287" y="31370"/>
                </a:lnTo>
                <a:lnTo>
                  <a:pt x="35433" y="19852"/>
                </a:lnTo>
                <a:lnTo>
                  <a:pt x="36888" y="15643"/>
                </a:lnTo>
                <a:lnTo>
                  <a:pt x="38344" y="10973"/>
                </a:lnTo>
                <a:lnTo>
                  <a:pt x="47541" y="10973"/>
                </a:lnTo>
                <a:lnTo>
                  <a:pt x="43297" y="0"/>
                </a:lnTo>
                <a:close/>
              </a:path>
              <a:path w="76834" h="86994">
                <a:moveTo>
                  <a:pt x="67217" y="61851"/>
                </a:moveTo>
                <a:lnTo>
                  <a:pt x="56867" y="61851"/>
                </a:lnTo>
                <a:lnTo>
                  <a:pt x="66343" y="86583"/>
                </a:lnTo>
                <a:lnTo>
                  <a:pt x="76783" y="86583"/>
                </a:lnTo>
                <a:lnTo>
                  <a:pt x="67217" y="61851"/>
                </a:lnTo>
                <a:close/>
              </a:path>
              <a:path w="76834" h="86994">
                <a:moveTo>
                  <a:pt x="47541" y="10973"/>
                </a:moveTo>
                <a:lnTo>
                  <a:pt x="38606" y="10973"/>
                </a:lnTo>
                <a:lnTo>
                  <a:pt x="40166" y="15873"/>
                </a:lnTo>
                <a:lnTo>
                  <a:pt x="42993" y="24418"/>
                </a:lnTo>
                <a:lnTo>
                  <a:pt x="44375" y="28459"/>
                </a:lnTo>
                <a:lnTo>
                  <a:pt x="45726" y="32114"/>
                </a:lnTo>
                <a:lnTo>
                  <a:pt x="47014" y="35339"/>
                </a:lnTo>
                <a:lnTo>
                  <a:pt x="53862" y="53883"/>
                </a:lnTo>
                <a:lnTo>
                  <a:pt x="64136" y="53883"/>
                </a:lnTo>
                <a:lnTo>
                  <a:pt x="47541" y="10973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1319438" y="2043775"/>
            <a:ext cx="58795" cy="85859"/>
          </a:xfrm>
          <a:custGeom>
            <a:avLst/>
            <a:gdLst/>
            <a:ahLst/>
            <a:cxnLst/>
            <a:rect l="l" t="t" r="r" b="b"/>
            <a:pathLst>
              <a:path w="59690" h="86994">
                <a:moveTo>
                  <a:pt x="31119" y="0"/>
                </a:moveTo>
                <a:lnTo>
                  <a:pt x="0" y="0"/>
                </a:lnTo>
                <a:lnTo>
                  <a:pt x="0" y="86615"/>
                </a:lnTo>
                <a:lnTo>
                  <a:pt x="9182" y="86615"/>
                </a:lnTo>
                <a:lnTo>
                  <a:pt x="9182" y="51275"/>
                </a:lnTo>
                <a:lnTo>
                  <a:pt x="36983" y="51275"/>
                </a:lnTo>
                <a:lnTo>
                  <a:pt x="35852" y="49485"/>
                </a:lnTo>
                <a:lnTo>
                  <a:pt x="38208" y="48679"/>
                </a:lnTo>
                <a:lnTo>
                  <a:pt x="40501" y="47558"/>
                </a:lnTo>
                <a:lnTo>
                  <a:pt x="42700" y="46208"/>
                </a:lnTo>
                <a:lnTo>
                  <a:pt x="44888" y="44794"/>
                </a:lnTo>
                <a:lnTo>
                  <a:pt x="46657" y="43307"/>
                </a:lnTo>
                <a:lnTo>
                  <a:pt x="9182" y="43307"/>
                </a:lnTo>
                <a:lnTo>
                  <a:pt x="9182" y="7999"/>
                </a:lnTo>
                <a:lnTo>
                  <a:pt x="48106" y="7999"/>
                </a:lnTo>
                <a:lnTo>
                  <a:pt x="44783" y="4827"/>
                </a:lnTo>
                <a:lnTo>
                  <a:pt x="41956" y="3109"/>
                </a:lnTo>
                <a:lnTo>
                  <a:pt x="38511" y="1853"/>
                </a:lnTo>
                <a:lnTo>
                  <a:pt x="35077" y="649"/>
                </a:lnTo>
                <a:lnTo>
                  <a:pt x="31119" y="0"/>
                </a:lnTo>
                <a:close/>
              </a:path>
              <a:path w="59690" h="86994">
                <a:moveTo>
                  <a:pt x="36983" y="51275"/>
                </a:moveTo>
                <a:lnTo>
                  <a:pt x="26627" y="51275"/>
                </a:lnTo>
                <a:lnTo>
                  <a:pt x="48071" y="86615"/>
                </a:lnTo>
                <a:lnTo>
                  <a:pt x="59307" y="86615"/>
                </a:lnTo>
                <a:lnTo>
                  <a:pt x="36983" y="51275"/>
                </a:lnTo>
                <a:close/>
              </a:path>
              <a:path w="59690" h="86994">
                <a:moveTo>
                  <a:pt x="48106" y="7999"/>
                </a:moveTo>
                <a:lnTo>
                  <a:pt x="30145" y="7999"/>
                </a:lnTo>
                <a:lnTo>
                  <a:pt x="35203" y="9423"/>
                </a:lnTo>
                <a:lnTo>
                  <a:pt x="38648" y="12188"/>
                </a:lnTo>
                <a:lnTo>
                  <a:pt x="42092" y="14994"/>
                </a:lnTo>
                <a:lnTo>
                  <a:pt x="43778" y="19413"/>
                </a:lnTo>
                <a:lnTo>
                  <a:pt x="43778" y="28564"/>
                </a:lnTo>
                <a:lnTo>
                  <a:pt x="43234" y="31224"/>
                </a:lnTo>
                <a:lnTo>
                  <a:pt x="42124" y="33496"/>
                </a:lnTo>
                <a:lnTo>
                  <a:pt x="41077" y="35705"/>
                </a:lnTo>
                <a:lnTo>
                  <a:pt x="25381" y="43307"/>
                </a:lnTo>
                <a:lnTo>
                  <a:pt x="46657" y="43307"/>
                </a:lnTo>
                <a:lnTo>
                  <a:pt x="46857" y="43140"/>
                </a:lnTo>
                <a:lnTo>
                  <a:pt x="50228" y="39087"/>
                </a:lnTo>
                <a:lnTo>
                  <a:pt x="51579" y="36763"/>
                </a:lnTo>
                <a:lnTo>
                  <a:pt x="52563" y="34061"/>
                </a:lnTo>
                <a:lnTo>
                  <a:pt x="53600" y="31318"/>
                </a:lnTo>
                <a:lnTo>
                  <a:pt x="54067" y="28564"/>
                </a:lnTo>
                <a:lnTo>
                  <a:pt x="54103" y="21360"/>
                </a:lnTo>
                <a:lnTo>
                  <a:pt x="53527" y="18030"/>
                </a:lnTo>
                <a:lnTo>
                  <a:pt x="52281" y="14952"/>
                </a:lnTo>
                <a:lnTo>
                  <a:pt x="51139" y="11853"/>
                </a:lnTo>
                <a:lnTo>
                  <a:pt x="49422" y="9256"/>
                </a:lnTo>
                <a:lnTo>
                  <a:pt x="48106" y="799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1413186" y="2043677"/>
            <a:ext cx="67551" cy="85859"/>
          </a:xfrm>
          <a:custGeom>
            <a:avLst/>
            <a:gdLst/>
            <a:ahLst/>
            <a:cxnLst/>
            <a:rect l="l" t="t" r="r" b="b"/>
            <a:pathLst>
              <a:path w="68580" h="86994">
                <a:moveTo>
                  <a:pt x="47024" y="0"/>
                </a:moveTo>
                <a:lnTo>
                  <a:pt x="36019" y="0"/>
                </a:lnTo>
                <a:lnTo>
                  <a:pt x="30417" y="942"/>
                </a:lnTo>
                <a:lnTo>
                  <a:pt x="20156" y="4690"/>
                </a:lnTo>
                <a:lnTo>
                  <a:pt x="15727" y="7423"/>
                </a:lnTo>
                <a:lnTo>
                  <a:pt x="11956" y="11109"/>
                </a:lnTo>
                <a:lnTo>
                  <a:pt x="8209" y="14680"/>
                </a:lnTo>
                <a:lnTo>
                  <a:pt x="5266" y="19203"/>
                </a:lnTo>
                <a:lnTo>
                  <a:pt x="3172" y="24700"/>
                </a:lnTo>
                <a:lnTo>
                  <a:pt x="1047" y="30145"/>
                </a:lnTo>
                <a:lnTo>
                  <a:pt x="0" y="36428"/>
                </a:lnTo>
                <a:lnTo>
                  <a:pt x="0" y="50563"/>
                </a:lnTo>
                <a:lnTo>
                  <a:pt x="1151" y="56741"/>
                </a:lnTo>
                <a:lnTo>
                  <a:pt x="3413" y="62144"/>
                </a:lnTo>
                <a:lnTo>
                  <a:pt x="5612" y="67505"/>
                </a:lnTo>
                <a:lnTo>
                  <a:pt x="8680" y="72029"/>
                </a:lnTo>
                <a:lnTo>
                  <a:pt x="12533" y="75683"/>
                </a:lnTo>
                <a:lnTo>
                  <a:pt x="16376" y="79390"/>
                </a:lnTo>
                <a:lnTo>
                  <a:pt x="20868" y="82123"/>
                </a:lnTo>
                <a:lnTo>
                  <a:pt x="31129" y="85903"/>
                </a:lnTo>
                <a:lnTo>
                  <a:pt x="36627" y="86855"/>
                </a:lnTo>
                <a:lnTo>
                  <a:pt x="48239" y="86855"/>
                </a:lnTo>
                <a:lnTo>
                  <a:pt x="53108" y="86416"/>
                </a:lnTo>
                <a:lnTo>
                  <a:pt x="61097" y="84657"/>
                </a:lnTo>
                <a:lnTo>
                  <a:pt x="64814" y="83547"/>
                </a:lnTo>
                <a:lnTo>
                  <a:pt x="68186" y="82165"/>
                </a:lnTo>
                <a:lnTo>
                  <a:pt x="68186" y="78720"/>
                </a:lnTo>
                <a:lnTo>
                  <a:pt x="38040" y="78720"/>
                </a:lnTo>
                <a:lnTo>
                  <a:pt x="33622" y="77966"/>
                </a:lnTo>
                <a:lnTo>
                  <a:pt x="25758" y="74824"/>
                </a:lnTo>
                <a:lnTo>
                  <a:pt x="22313" y="72573"/>
                </a:lnTo>
                <a:lnTo>
                  <a:pt x="19444" y="69568"/>
                </a:lnTo>
                <a:lnTo>
                  <a:pt x="16575" y="66594"/>
                </a:lnTo>
                <a:lnTo>
                  <a:pt x="14355" y="62919"/>
                </a:lnTo>
                <a:lnTo>
                  <a:pt x="11245" y="54113"/>
                </a:lnTo>
                <a:lnTo>
                  <a:pt x="10429" y="49077"/>
                </a:lnTo>
                <a:lnTo>
                  <a:pt x="10525" y="36428"/>
                </a:lnTo>
                <a:lnTo>
                  <a:pt x="11371" y="31465"/>
                </a:lnTo>
                <a:lnTo>
                  <a:pt x="15025" y="22386"/>
                </a:lnTo>
                <a:lnTo>
                  <a:pt x="17454" y="18701"/>
                </a:lnTo>
                <a:lnTo>
                  <a:pt x="20522" y="15926"/>
                </a:lnTo>
                <a:lnTo>
                  <a:pt x="23507" y="13130"/>
                </a:lnTo>
                <a:lnTo>
                  <a:pt x="27014" y="11078"/>
                </a:lnTo>
                <a:lnTo>
                  <a:pt x="35004" y="8575"/>
                </a:lnTo>
                <a:lnTo>
                  <a:pt x="39161" y="7968"/>
                </a:lnTo>
                <a:lnTo>
                  <a:pt x="65282" y="7968"/>
                </a:lnTo>
                <a:lnTo>
                  <a:pt x="66270" y="4931"/>
                </a:lnTo>
                <a:lnTo>
                  <a:pt x="62762" y="3109"/>
                </a:lnTo>
                <a:lnTo>
                  <a:pt x="59108" y="1821"/>
                </a:lnTo>
                <a:lnTo>
                  <a:pt x="51412" y="366"/>
                </a:lnTo>
                <a:lnTo>
                  <a:pt x="47024" y="0"/>
                </a:lnTo>
                <a:close/>
              </a:path>
              <a:path w="68580" h="86994">
                <a:moveTo>
                  <a:pt x="68186" y="41077"/>
                </a:moveTo>
                <a:lnTo>
                  <a:pt x="41255" y="41077"/>
                </a:lnTo>
                <a:lnTo>
                  <a:pt x="41255" y="48773"/>
                </a:lnTo>
                <a:lnTo>
                  <a:pt x="58668" y="48773"/>
                </a:lnTo>
                <a:lnTo>
                  <a:pt x="58668" y="76248"/>
                </a:lnTo>
                <a:lnTo>
                  <a:pt x="46386" y="78720"/>
                </a:lnTo>
                <a:lnTo>
                  <a:pt x="68186" y="78720"/>
                </a:lnTo>
                <a:lnTo>
                  <a:pt x="68186" y="41077"/>
                </a:lnTo>
                <a:close/>
              </a:path>
              <a:path w="68580" h="86994">
                <a:moveTo>
                  <a:pt x="65282" y="7968"/>
                </a:moveTo>
                <a:lnTo>
                  <a:pt x="47160" y="7968"/>
                </a:lnTo>
                <a:lnTo>
                  <a:pt x="50595" y="8334"/>
                </a:lnTo>
                <a:lnTo>
                  <a:pt x="57317" y="9957"/>
                </a:lnTo>
                <a:lnTo>
                  <a:pt x="60563" y="11109"/>
                </a:lnTo>
                <a:lnTo>
                  <a:pt x="63767" y="12627"/>
                </a:lnTo>
                <a:lnTo>
                  <a:pt x="65282" y="7968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1526088" y="2043787"/>
            <a:ext cx="50663" cy="85859"/>
          </a:xfrm>
          <a:custGeom>
            <a:avLst/>
            <a:gdLst/>
            <a:ahLst/>
            <a:cxnLst/>
            <a:rect l="l" t="t" r="r" b="b"/>
            <a:pathLst>
              <a:path w="51434" h="86994">
                <a:moveTo>
                  <a:pt x="50836" y="0"/>
                </a:moveTo>
                <a:lnTo>
                  <a:pt x="0" y="0"/>
                </a:lnTo>
                <a:lnTo>
                  <a:pt x="0" y="86583"/>
                </a:lnTo>
                <a:lnTo>
                  <a:pt x="51265" y="86583"/>
                </a:lnTo>
                <a:lnTo>
                  <a:pt x="51265" y="78447"/>
                </a:lnTo>
                <a:lnTo>
                  <a:pt x="9884" y="78447"/>
                </a:lnTo>
                <a:lnTo>
                  <a:pt x="9884" y="45914"/>
                </a:lnTo>
                <a:lnTo>
                  <a:pt x="47265" y="45914"/>
                </a:lnTo>
                <a:lnTo>
                  <a:pt x="47265" y="37768"/>
                </a:lnTo>
                <a:lnTo>
                  <a:pt x="9884" y="37768"/>
                </a:lnTo>
                <a:lnTo>
                  <a:pt x="9884" y="8135"/>
                </a:lnTo>
                <a:lnTo>
                  <a:pt x="50836" y="8135"/>
                </a:lnTo>
                <a:lnTo>
                  <a:pt x="5083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1620019" y="2043787"/>
            <a:ext cx="66300" cy="85859"/>
          </a:xfrm>
          <a:custGeom>
            <a:avLst/>
            <a:gdLst/>
            <a:ahLst/>
            <a:cxnLst/>
            <a:rect l="l" t="t" r="r" b="b"/>
            <a:pathLst>
              <a:path w="67310" h="86994">
                <a:moveTo>
                  <a:pt x="8942" y="0"/>
                </a:moveTo>
                <a:lnTo>
                  <a:pt x="0" y="0"/>
                </a:lnTo>
                <a:lnTo>
                  <a:pt x="0" y="86583"/>
                </a:lnTo>
                <a:lnTo>
                  <a:pt x="9612" y="86583"/>
                </a:lnTo>
                <a:lnTo>
                  <a:pt x="9518" y="26198"/>
                </a:lnTo>
                <a:lnTo>
                  <a:pt x="9206" y="17151"/>
                </a:lnTo>
                <a:lnTo>
                  <a:pt x="9078" y="14010"/>
                </a:lnTo>
                <a:lnTo>
                  <a:pt x="18614" y="14010"/>
                </a:lnTo>
                <a:lnTo>
                  <a:pt x="8942" y="0"/>
                </a:lnTo>
                <a:close/>
              </a:path>
              <a:path w="67310" h="86994">
                <a:moveTo>
                  <a:pt x="18614" y="14010"/>
                </a:moveTo>
                <a:lnTo>
                  <a:pt x="9350" y="14010"/>
                </a:lnTo>
                <a:lnTo>
                  <a:pt x="10963" y="17151"/>
                </a:lnTo>
                <a:lnTo>
                  <a:pt x="12753" y="20261"/>
                </a:lnTo>
                <a:lnTo>
                  <a:pt x="14617" y="23454"/>
                </a:lnTo>
                <a:lnTo>
                  <a:pt x="16533" y="26637"/>
                </a:lnTo>
                <a:lnTo>
                  <a:pt x="18428" y="29569"/>
                </a:lnTo>
                <a:lnTo>
                  <a:pt x="20344" y="32302"/>
                </a:lnTo>
                <a:lnTo>
                  <a:pt x="58123" y="86583"/>
                </a:lnTo>
                <a:lnTo>
                  <a:pt x="67066" y="86583"/>
                </a:lnTo>
                <a:lnTo>
                  <a:pt x="67066" y="71327"/>
                </a:lnTo>
                <a:lnTo>
                  <a:pt x="57579" y="71327"/>
                </a:lnTo>
                <a:lnTo>
                  <a:pt x="56029" y="68751"/>
                </a:lnTo>
                <a:lnTo>
                  <a:pt x="54406" y="66196"/>
                </a:lnTo>
                <a:lnTo>
                  <a:pt x="52679" y="63662"/>
                </a:lnTo>
                <a:lnTo>
                  <a:pt x="50993" y="61066"/>
                </a:lnTo>
                <a:lnTo>
                  <a:pt x="47558" y="55935"/>
                </a:lnTo>
                <a:lnTo>
                  <a:pt x="18614" y="14010"/>
                </a:lnTo>
                <a:close/>
              </a:path>
              <a:path w="67310" h="86994">
                <a:moveTo>
                  <a:pt x="67066" y="0"/>
                </a:moveTo>
                <a:lnTo>
                  <a:pt x="57443" y="0"/>
                </a:lnTo>
                <a:lnTo>
                  <a:pt x="57507" y="61066"/>
                </a:lnTo>
                <a:lnTo>
                  <a:pt x="57629" y="66196"/>
                </a:lnTo>
                <a:lnTo>
                  <a:pt x="57724" y="68751"/>
                </a:lnTo>
                <a:lnTo>
                  <a:pt x="57851" y="71327"/>
                </a:lnTo>
                <a:lnTo>
                  <a:pt x="67066" y="71327"/>
                </a:lnTo>
                <a:lnTo>
                  <a:pt x="6706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1725184" y="2043787"/>
            <a:ext cx="65675" cy="85859"/>
          </a:xfrm>
          <a:custGeom>
            <a:avLst/>
            <a:gdLst/>
            <a:ahLst/>
            <a:cxnLst/>
            <a:rect l="l" t="t" r="r" b="b"/>
            <a:pathLst>
              <a:path w="66675" h="86994">
                <a:moveTo>
                  <a:pt x="37799" y="8271"/>
                </a:moveTo>
                <a:lnTo>
                  <a:pt x="27915" y="8271"/>
                </a:lnTo>
                <a:lnTo>
                  <a:pt x="27915" y="86583"/>
                </a:lnTo>
                <a:lnTo>
                  <a:pt x="37799" y="86583"/>
                </a:lnTo>
                <a:lnTo>
                  <a:pt x="37799" y="8271"/>
                </a:lnTo>
                <a:close/>
              </a:path>
              <a:path w="66675" h="86994">
                <a:moveTo>
                  <a:pt x="66228" y="0"/>
                </a:moveTo>
                <a:lnTo>
                  <a:pt x="0" y="0"/>
                </a:lnTo>
                <a:lnTo>
                  <a:pt x="0" y="8271"/>
                </a:lnTo>
                <a:lnTo>
                  <a:pt x="66228" y="8271"/>
                </a:lnTo>
                <a:lnTo>
                  <a:pt x="66228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1834400" y="2043808"/>
            <a:ext cx="0" cy="85859"/>
          </a:xfrm>
          <a:custGeom>
            <a:avLst/>
            <a:gdLst/>
            <a:ahLst/>
            <a:cxnLst/>
            <a:rect l="l" t="t" r="r" b="b"/>
            <a:pathLst>
              <a:path h="86994">
                <a:moveTo>
                  <a:pt x="0" y="0"/>
                </a:moveTo>
                <a:lnTo>
                  <a:pt x="0" y="86583"/>
                </a:lnTo>
              </a:path>
            </a:pathLst>
          </a:custGeom>
          <a:ln w="9926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1887895" y="2043787"/>
            <a:ext cx="66300" cy="85859"/>
          </a:xfrm>
          <a:custGeom>
            <a:avLst/>
            <a:gdLst/>
            <a:ahLst/>
            <a:cxnLst/>
            <a:rect l="l" t="t" r="r" b="b"/>
            <a:pathLst>
              <a:path w="67310" h="86994">
                <a:moveTo>
                  <a:pt x="8910" y="0"/>
                </a:moveTo>
                <a:lnTo>
                  <a:pt x="0" y="0"/>
                </a:lnTo>
                <a:lnTo>
                  <a:pt x="0" y="86583"/>
                </a:lnTo>
                <a:lnTo>
                  <a:pt x="9580" y="86583"/>
                </a:lnTo>
                <a:lnTo>
                  <a:pt x="9476" y="26198"/>
                </a:lnTo>
                <a:lnTo>
                  <a:pt x="9172" y="17151"/>
                </a:lnTo>
                <a:lnTo>
                  <a:pt x="9036" y="14010"/>
                </a:lnTo>
                <a:lnTo>
                  <a:pt x="18582" y="14010"/>
                </a:lnTo>
                <a:lnTo>
                  <a:pt x="8910" y="0"/>
                </a:lnTo>
                <a:close/>
              </a:path>
              <a:path w="67310" h="86994">
                <a:moveTo>
                  <a:pt x="18582" y="14010"/>
                </a:moveTo>
                <a:lnTo>
                  <a:pt x="9350" y="14010"/>
                </a:lnTo>
                <a:lnTo>
                  <a:pt x="11004" y="17151"/>
                </a:lnTo>
                <a:lnTo>
                  <a:pt x="12722" y="20261"/>
                </a:lnTo>
                <a:lnTo>
                  <a:pt x="16502" y="26637"/>
                </a:lnTo>
                <a:lnTo>
                  <a:pt x="18397" y="29569"/>
                </a:lnTo>
                <a:lnTo>
                  <a:pt x="20313" y="32302"/>
                </a:lnTo>
                <a:lnTo>
                  <a:pt x="58092" y="86583"/>
                </a:lnTo>
                <a:lnTo>
                  <a:pt x="67034" y="86583"/>
                </a:lnTo>
                <a:lnTo>
                  <a:pt x="67034" y="71327"/>
                </a:lnTo>
                <a:lnTo>
                  <a:pt x="57547" y="71327"/>
                </a:lnTo>
                <a:lnTo>
                  <a:pt x="55998" y="68751"/>
                </a:lnTo>
                <a:lnTo>
                  <a:pt x="54375" y="66196"/>
                </a:lnTo>
                <a:lnTo>
                  <a:pt x="49275" y="58500"/>
                </a:lnTo>
                <a:lnTo>
                  <a:pt x="47527" y="55935"/>
                </a:lnTo>
                <a:lnTo>
                  <a:pt x="18582" y="14010"/>
                </a:lnTo>
                <a:close/>
              </a:path>
              <a:path w="67310" h="86994">
                <a:moveTo>
                  <a:pt x="67034" y="0"/>
                </a:moveTo>
                <a:lnTo>
                  <a:pt x="57411" y="0"/>
                </a:lnTo>
                <a:lnTo>
                  <a:pt x="57449" y="58500"/>
                </a:lnTo>
                <a:lnTo>
                  <a:pt x="57547" y="64573"/>
                </a:lnTo>
                <a:lnTo>
                  <a:pt x="57685" y="68751"/>
                </a:lnTo>
                <a:lnTo>
                  <a:pt x="57788" y="71327"/>
                </a:lnTo>
                <a:lnTo>
                  <a:pt x="67034" y="71327"/>
                </a:lnTo>
                <a:lnTo>
                  <a:pt x="6703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1993305" y="2043792"/>
            <a:ext cx="75682" cy="85859"/>
          </a:xfrm>
          <a:custGeom>
            <a:avLst/>
            <a:gdLst/>
            <a:ahLst/>
            <a:cxnLst/>
            <a:rect l="l" t="t" r="r" b="b"/>
            <a:pathLst>
              <a:path w="76835" h="86994">
                <a:moveTo>
                  <a:pt x="43297" y="0"/>
                </a:moveTo>
                <a:lnTo>
                  <a:pt x="34093" y="0"/>
                </a:lnTo>
                <a:lnTo>
                  <a:pt x="0" y="86583"/>
                </a:lnTo>
                <a:lnTo>
                  <a:pt x="10292" y="86583"/>
                </a:lnTo>
                <a:lnTo>
                  <a:pt x="19810" y="61851"/>
                </a:lnTo>
                <a:lnTo>
                  <a:pt x="67247" y="61851"/>
                </a:lnTo>
                <a:lnTo>
                  <a:pt x="64162" y="53883"/>
                </a:lnTo>
                <a:lnTo>
                  <a:pt x="22543" y="53883"/>
                </a:lnTo>
                <a:lnTo>
                  <a:pt x="29705" y="35339"/>
                </a:lnTo>
                <a:lnTo>
                  <a:pt x="30512" y="33318"/>
                </a:lnTo>
                <a:lnTo>
                  <a:pt x="31224" y="31370"/>
                </a:lnTo>
                <a:lnTo>
                  <a:pt x="33349" y="25737"/>
                </a:lnTo>
                <a:lnTo>
                  <a:pt x="34061" y="23800"/>
                </a:lnTo>
                <a:lnTo>
                  <a:pt x="34700" y="21842"/>
                </a:lnTo>
                <a:lnTo>
                  <a:pt x="35433" y="19852"/>
                </a:lnTo>
                <a:lnTo>
                  <a:pt x="36155" y="17727"/>
                </a:lnTo>
                <a:lnTo>
                  <a:pt x="36888" y="15643"/>
                </a:lnTo>
                <a:lnTo>
                  <a:pt x="37632" y="13371"/>
                </a:lnTo>
                <a:lnTo>
                  <a:pt x="38344" y="10973"/>
                </a:lnTo>
                <a:lnTo>
                  <a:pt x="47546" y="10973"/>
                </a:lnTo>
                <a:lnTo>
                  <a:pt x="43297" y="0"/>
                </a:lnTo>
                <a:close/>
              </a:path>
              <a:path w="76835" h="86994">
                <a:moveTo>
                  <a:pt x="67247" y="61851"/>
                </a:moveTo>
                <a:lnTo>
                  <a:pt x="56909" y="61851"/>
                </a:lnTo>
                <a:lnTo>
                  <a:pt x="66364" y="86583"/>
                </a:lnTo>
                <a:lnTo>
                  <a:pt x="76824" y="86583"/>
                </a:lnTo>
                <a:lnTo>
                  <a:pt x="67247" y="61851"/>
                </a:lnTo>
                <a:close/>
              </a:path>
              <a:path w="76835" h="86994">
                <a:moveTo>
                  <a:pt x="47546" y="10973"/>
                </a:moveTo>
                <a:lnTo>
                  <a:pt x="38616" y="10973"/>
                </a:lnTo>
                <a:lnTo>
                  <a:pt x="40166" y="15873"/>
                </a:lnTo>
                <a:lnTo>
                  <a:pt x="43003" y="24418"/>
                </a:lnTo>
                <a:lnTo>
                  <a:pt x="44417" y="28459"/>
                </a:lnTo>
                <a:lnTo>
                  <a:pt x="45736" y="32114"/>
                </a:lnTo>
                <a:lnTo>
                  <a:pt x="46982" y="35339"/>
                </a:lnTo>
                <a:lnTo>
                  <a:pt x="53904" y="53883"/>
                </a:lnTo>
                <a:lnTo>
                  <a:pt x="64162" y="53883"/>
                </a:lnTo>
                <a:lnTo>
                  <a:pt x="47546" y="10973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 txBox="1">
            <a:spLocks noGrp="1"/>
          </p:cNvSpPr>
          <p:nvPr>
            <p:ph type="body" idx="1"/>
          </p:nvPr>
        </p:nvSpPr>
        <p:spPr>
          <a:xfrm>
            <a:off x="672417" y="3324703"/>
            <a:ext cx="18460803" cy="6874868"/>
          </a:xfrm>
          <a:prstGeom prst="rect">
            <a:avLst/>
          </a:prstGeom>
          <a:solidFill>
            <a:schemeClr val="bg1">
              <a:alpha val="75000"/>
            </a:schemeClr>
          </a:solidFill>
        </p:spPr>
        <p:txBody>
          <a:bodyPr vert="horz" wrap="square" lIns="720000" tIns="360000" rIns="720000" bIns="360000" rtlCol="0">
            <a:spAutoFit/>
          </a:bodyPr>
          <a:lstStyle/>
          <a:p>
            <a:pPr marL="595189" marR="5007" algn="ctr">
              <a:spcBef>
                <a:spcPts val="99"/>
              </a:spcBef>
            </a:pPr>
            <a:r>
              <a:rPr lang="es-ES" sz="4800" b="1" spc="-5" dirty="0" smtClean="0">
                <a:solidFill>
                  <a:srgbClr val="C00000"/>
                </a:solidFill>
                <a:latin typeface="Roboto Medium" pitchFamily="2" charset="0"/>
                <a:ea typeface="Roboto Medium" pitchFamily="2" charset="0"/>
              </a:rPr>
              <a:t>Descripción temática:</a:t>
            </a:r>
          </a:p>
          <a:p>
            <a:pPr marL="595189" marR="5007" algn="ctr">
              <a:spcBef>
                <a:spcPts val="99"/>
              </a:spcBef>
            </a:pPr>
            <a:endParaRPr lang="es-ES" sz="2400" spc="-5" dirty="0" smtClean="0">
              <a:solidFill>
                <a:schemeClr val="tx1"/>
              </a:solidFill>
              <a:latin typeface="Roboto Medium" pitchFamily="2" charset="0"/>
              <a:ea typeface="Roboto Medium" pitchFamily="2" charset="0"/>
            </a:endParaRPr>
          </a:p>
          <a:p>
            <a:pPr marL="595189" marR="5007" algn="ctr">
              <a:spcBef>
                <a:spcPts val="99"/>
              </a:spcBef>
            </a:pPr>
            <a:r>
              <a:rPr lang="es-ES" sz="4000" spc="-5" dirty="0" smtClean="0">
                <a:solidFill>
                  <a:schemeClr val="tx1"/>
                </a:solidFill>
                <a:latin typeface="Roboto Medium" pitchFamily="2" charset="0"/>
                <a:ea typeface="Roboto Medium" pitchFamily="2" charset="0"/>
              </a:rPr>
              <a:t>Se asignaron </a:t>
            </a:r>
            <a:r>
              <a:rPr lang="es-ES" sz="4000" spc="-5" dirty="0" smtClean="0">
                <a:solidFill>
                  <a:schemeClr val="tx1"/>
                </a:solidFill>
                <a:latin typeface="Roboto Medium" pitchFamily="2" charset="0"/>
                <a:ea typeface="Roboto Medium" pitchFamily="2" charset="0"/>
              </a:rPr>
              <a:t>algunos descriptores para poder recuperar las semillas desde otras perspectivas. </a:t>
            </a:r>
          </a:p>
          <a:p>
            <a:pPr marL="595189" marR="5007" algn="ctr">
              <a:spcBef>
                <a:spcPts val="99"/>
              </a:spcBef>
            </a:pPr>
            <a:endParaRPr lang="es-ES" sz="4000" spc="-5" dirty="0" smtClean="0">
              <a:solidFill>
                <a:schemeClr val="tx1"/>
              </a:solidFill>
              <a:latin typeface="Roboto Medium" pitchFamily="2" charset="0"/>
              <a:ea typeface="Roboto Medium" pitchFamily="2" charset="0"/>
            </a:endParaRPr>
          </a:p>
          <a:p>
            <a:pPr marL="595189" marR="5007" algn="ctr">
              <a:spcBef>
                <a:spcPts val="99"/>
              </a:spcBef>
            </a:pPr>
            <a:endParaRPr lang="es-ES" sz="4000" spc="-5" dirty="0">
              <a:solidFill>
                <a:schemeClr val="tx1"/>
              </a:solidFill>
              <a:latin typeface="Roboto Medium" pitchFamily="2" charset="0"/>
              <a:ea typeface="Roboto Medium" pitchFamily="2" charset="0"/>
            </a:endParaRPr>
          </a:p>
          <a:p>
            <a:pPr marL="595189" marR="5007" algn="ctr">
              <a:spcBef>
                <a:spcPts val="99"/>
              </a:spcBef>
            </a:pPr>
            <a:endParaRPr lang="es-ES" sz="4000" spc="-5" dirty="0" smtClean="0">
              <a:solidFill>
                <a:schemeClr val="tx1"/>
              </a:solidFill>
              <a:latin typeface="Roboto Medium" pitchFamily="2" charset="0"/>
              <a:ea typeface="Roboto Medium" pitchFamily="2" charset="0"/>
            </a:endParaRPr>
          </a:p>
          <a:p>
            <a:pPr marL="595189" marR="5007" algn="ctr">
              <a:spcBef>
                <a:spcPts val="99"/>
              </a:spcBef>
            </a:pPr>
            <a:endParaRPr lang="es-ES" sz="4000" spc="-5" dirty="0" smtClean="0">
              <a:solidFill>
                <a:schemeClr val="tx1"/>
              </a:solidFill>
              <a:latin typeface="Roboto Medium" pitchFamily="2" charset="0"/>
              <a:ea typeface="Roboto Medium" pitchFamily="2" charset="0"/>
            </a:endParaRPr>
          </a:p>
          <a:p>
            <a:pPr marL="595189" marR="5007" algn="ctr">
              <a:spcBef>
                <a:spcPts val="99"/>
              </a:spcBef>
            </a:pPr>
            <a:endParaRPr lang="es-ES" sz="4000" spc="-5" dirty="0">
              <a:solidFill>
                <a:schemeClr val="tx1"/>
              </a:solidFill>
              <a:latin typeface="Roboto Medium" pitchFamily="2" charset="0"/>
              <a:ea typeface="Roboto Medium" pitchFamily="2" charset="0"/>
            </a:endParaRPr>
          </a:p>
          <a:p>
            <a:pPr marL="595189" marR="5007" algn="ctr">
              <a:spcBef>
                <a:spcPts val="99"/>
              </a:spcBef>
            </a:pPr>
            <a:endParaRPr lang="es-ES" sz="4000" spc="-5" dirty="0">
              <a:solidFill>
                <a:schemeClr val="tx1"/>
              </a:solidFill>
              <a:latin typeface="Roboto Medium" pitchFamily="2" charset="0"/>
              <a:ea typeface="Roboto Medium" pitchFamily="2" charset="0"/>
            </a:endParaRPr>
          </a:p>
          <a:p>
            <a:pPr marL="1280989" marR="5007" indent="-685800" algn="ctr">
              <a:spcBef>
                <a:spcPts val="99"/>
              </a:spcBef>
              <a:buFont typeface="Arial" charset="0"/>
              <a:buChar char="•"/>
            </a:pPr>
            <a:endParaRPr lang="es-ES" sz="4000" spc="-5" dirty="0">
              <a:solidFill>
                <a:schemeClr val="tx1"/>
              </a:solidFill>
            </a:endParaRPr>
          </a:p>
        </p:txBody>
      </p:sp>
      <p:sp>
        <p:nvSpPr>
          <p:cNvPr id="28" name="27 CuadroTexto"/>
          <p:cNvSpPr txBox="1"/>
          <p:nvPr/>
        </p:nvSpPr>
        <p:spPr>
          <a:xfrm>
            <a:off x="2770848" y="1222864"/>
            <a:ext cx="16198189" cy="1150268"/>
          </a:xfrm>
          <a:prstGeom prst="rect">
            <a:avLst/>
          </a:prstGeom>
          <a:noFill/>
        </p:spPr>
        <p:txBody>
          <a:bodyPr wrap="square" lIns="90123" tIns="45062" rIns="90123" bIns="45062" rtlCol="0">
            <a:spAutoFit/>
          </a:bodyPr>
          <a:lstStyle/>
          <a:p>
            <a:pPr marL="12517">
              <a:spcBef>
                <a:spcPts val="112"/>
              </a:spcBef>
            </a:pPr>
            <a:r>
              <a:rPr lang="es-ES" sz="4000" dirty="0">
                <a:solidFill>
                  <a:srgbClr val="FFFFFF"/>
                </a:solidFill>
                <a:latin typeface="Roboto Condensed"/>
                <a:cs typeface="Roboto Condensed"/>
              </a:rPr>
              <a:t>Dilemas de formatos y normas para catalogar semillas agroecológicas</a:t>
            </a:r>
          </a:p>
          <a:p>
            <a:pPr marL="12517">
              <a:spcBef>
                <a:spcPts val="112"/>
              </a:spcBef>
            </a:pPr>
            <a:endParaRPr lang="es-ES" sz="2800" dirty="0">
              <a:solidFill>
                <a:srgbClr val="FFFFFF"/>
              </a:solidFill>
              <a:latin typeface="Roboto Condensed"/>
              <a:cs typeface="Roboto Condensed"/>
            </a:endParaRPr>
          </a:p>
        </p:txBody>
      </p:sp>
      <p:pic>
        <p:nvPicPr>
          <p:cNvPr id="26" name="25 Imagen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7637" y="5543068"/>
            <a:ext cx="13097669" cy="4419600"/>
          </a:xfrm>
          <a:prstGeom prst="rect">
            <a:avLst/>
          </a:prstGeom>
        </p:spPr>
      </p:pic>
      <p:sp>
        <p:nvSpPr>
          <p:cNvPr id="30" name="29 Rectángulo"/>
          <p:cNvSpPr/>
          <p:nvPr/>
        </p:nvSpPr>
        <p:spPr>
          <a:xfrm>
            <a:off x="3195637" y="8628856"/>
            <a:ext cx="9067801" cy="1143000"/>
          </a:xfrm>
          <a:prstGeom prst="rect">
            <a:avLst/>
          </a:prstGeom>
          <a:noFill/>
          <a:ln w="203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116378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26 Imagen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" b="20880"/>
          <a:stretch/>
        </p:blipFill>
        <p:spPr>
          <a:xfrm>
            <a:off x="-1" y="-30125"/>
            <a:ext cx="19802475" cy="11232000"/>
          </a:xfrm>
          <a:prstGeom prst="rect">
            <a:avLst/>
          </a:prstGeom>
        </p:spPr>
      </p:pic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811021" y="695429"/>
            <a:ext cx="16276087" cy="2001643"/>
          </a:xfrm>
          <a:prstGeom prst="rect">
            <a:avLst/>
          </a:prstGeom>
          <a:solidFill>
            <a:schemeClr val="tx1">
              <a:lumMod val="85000"/>
              <a:lumOff val="15000"/>
              <a:alpha val="79000"/>
            </a:schemeClr>
          </a:solidFill>
        </p:spPr>
        <p:txBody>
          <a:bodyPr vert="horz" wrap="square" lIns="0" tIns="597692" rIns="0" bIns="0" rtlCol="0">
            <a:spAutoFit/>
          </a:bodyPr>
          <a:lstStyle/>
          <a:p>
            <a:pPr marL="549502">
              <a:spcBef>
                <a:spcPts val="4706"/>
              </a:spcBef>
            </a:pPr>
            <a:r>
              <a:rPr lang="es-ES" spc="-5" dirty="0"/>
              <a:t/>
            </a:r>
            <a:br>
              <a:rPr lang="es-ES" spc="-5" dirty="0"/>
            </a:br>
            <a:endParaRPr spc="-5" dirty="0"/>
          </a:p>
        </p:txBody>
      </p:sp>
      <p:sp>
        <p:nvSpPr>
          <p:cNvPr id="3" name="object 3"/>
          <p:cNvSpPr/>
          <p:nvPr/>
        </p:nvSpPr>
        <p:spPr>
          <a:xfrm>
            <a:off x="672420" y="519034"/>
            <a:ext cx="2098428" cy="2354434"/>
          </a:xfrm>
          <a:custGeom>
            <a:avLst/>
            <a:gdLst/>
            <a:ahLst/>
            <a:cxnLst/>
            <a:rect l="l" t="t" r="r" b="b"/>
            <a:pathLst>
              <a:path w="1958975" h="1958339">
                <a:moveTo>
                  <a:pt x="1958422" y="1958160"/>
                </a:moveTo>
                <a:lnTo>
                  <a:pt x="0" y="1958160"/>
                </a:lnTo>
                <a:lnTo>
                  <a:pt x="0" y="0"/>
                </a:lnTo>
                <a:lnTo>
                  <a:pt x="1958422" y="0"/>
                </a:lnTo>
                <a:lnTo>
                  <a:pt x="1958422" y="1958160"/>
                </a:lnTo>
                <a:close/>
              </a:path>
            </a:pathLst>
          </a:custGeom>
          <a:solidFill>
            <a:srgbClr val="142E4E">
              <a:alpha val="85000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205427" y="841480"/>
            <a:ext cx="862418" cy="79056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224337" y="1894506"/>
            <a:ext cx="0" cy="60164"/>
          </a:xfrm>
          <a:custGeom>
            <a:avLst/>
            <a:gdLst/>
            <a:ahLst/>
            <a:cxnLst/>
            <a:rect l="l" t="t" r="r" b="b"/>
            <a:pathLst>
              <a:path h="60960">
                <a:moveTo>
                  <a:pt x="0" y="0"/>
                </a:moveTo>
                <a:lnTo>
                  <a:pt x="0" y="60959"/>
                </a:lnTo>
              </a:path>
            </a:pathLst>
          </a:custGeom>
          <a:ln w="3837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205439" y="1880093"/>
            <a:ext cx="96948" cy="0"/>
          </a:xfrm>
          <a:custGeom>
            <a:avLst/>
            <a:gdLst/>
            <a:ahLst/>
            <a:cxnLst/>
            <a:rect l="l" t="t" r="r" b="b"/>
            <a:pathLst>
              <a:path w="98425">
                <a:moveTo>
                  <a:pt x="0" y="0"/>
                </a:moveTo>
                <a:lnTo>
                  <a:pt x="98059" y="0"/>
                </a:lnTo>
              </a:path>
            </a:pathLst>
          </a:custGeom>
          <a:ln w="2921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205440" y="1846249"/>
            <a:ext cx="38154" cy="0"/>
          </a:xfrm>
          <a:custGeom>
            <a:avLst/>
            <a:gdLst/>
            <a:ahLst/>
            <a:cxnLst/>
            <a:rect l="l" t="t" r="r" b="b"/>
            <a:pathLst>
              <a:path w="38734">
                <a:moveTo>
                  <a:pt x="0" y="0"/>
                </a:moveTo>
                <a:lnTo>
                  <a:pt x="38375" y="0"/>
                </a:lnTo>
              </a:path>
            </a:pathLst>
          </a:custGeom>
          <a:ln w="3937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205440" y="1812407"/>
            <a:ext cx="102577" cy="0"/>
          </a:xfrm>
          <a:custGeom>
            <a:avLst/>
            <a:gdLst/>
            <a:ahLst/>
            <a:cxnLst/>
            <a:rect l="l" t="t" r="r" b="b"/>
            <a:pathLst>
              <a:path w="104140">
                <a:moveTo>
                  <a:pt x="0" y="0"/>
                </a:moveTo>
                <a:lnTo>
                  <a:pt x="103651" y="0"/>
                </a:lnTo>
              </a:path>
            </a:pathLst>
          </a:custGeom>
          <a:ln w="2920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340139" y="1940256"/>
            <a:ext cx="92571" cy="0"/>
          </a:xfrm>
          <a:custGeom>
            <a:avLst/>
            <a:gdLst/>
            <a:ahLst/>
            <a:cxnLst/>
            <a:rect l="l" t="t" r="r" b="b"/>
            <a:pathLst>
              <a:path w="93980">
                <a:moveTo>
                  <a:pt x="0" y="0"/>
                </a:moveTo>
                <a:lnTo>
                  <a:pt x="93871" y="0"/>
                </a:lnTo>
              </a:path>
            </a:pathLst>
          </a:custGeom>
          <a:ln w="2920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1359072" y="1797998"/>
            <a:ext cx="0" cy="127848"/>
          </a:xfrm>
          <a:custGeom>
            <a:avLst/>
            <a:gdLst/>
            <a:ahLst/>
            <a:cxnLst/>
            <a:rect l="l" t="t" r="r" b="b"/>
            <a:pathLst>
              <a:path h="129539">
                <a:moveTo>
                  <a:pt x="0" y="0"/>
                </a:moveTo>
                <a:lnTo>
                  <a:pt x="0" y="129540"/>
                </a:lnTo>
              </a:path>
            </a:pathLst>
          </a:custGeom>
          <a:ln w="3844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1451333" y="1797984"/>
            <a:ext cx="154492" cy="157304"/>
          </a:xfrm>
          <a:custGeom>
            <a:avLst/>
            <a:gdLst/>
            <a:ahLst/>
            <a:cxnLst/>
            <a:rect l="l" t="t" r="r" b="b"/>
            <a:pathLst>
              <a:path w="156844" h="159385">
                <a:moveTo>
                  <a:pt x="98834" y="0"/>
                </a:moveTo>
                <a:lnTo>
                  <a:pt x="57851" y="0"/>
                </a:lnTo>
                <a:lnTo>
                  <a:pt x="0" y="159293"/>
                </a:lnTo>
                <a:lnTo>
                  <a:pt x="40166" y="159293"/>
                </a:lnTo>
                <a:lnTo>
                  <a:pt x="51035" y="125158"/>
                </a:lnTo>
                <a:lnTo>
                  <a:pt x="143919" y="125158"/>
                </a:lnTo>
                <a:lnTo>
                  <a:pt x="133901" y="97347"/>
                </a:lnTo>
                <a:lnTo>
                  <a:pt x="59369" y="97347"/>
                </a:lnTo>
                <a:lnTo>
                  <a:pt x="65484" y="78144"/>
                </a:lnTo>
                <a:lnTo>
                  <a:pt x="67505" y="71526"/>
                </a:lnTo>
                <a:lnTo>
                  <a:pt x="69610" y="64814"/>
                </a:lnTo>
                <a:lnTo>
                  <a:pt x="71798" y="57924"/>
                </a:lnTo>
                <a:lnTo>
                  <a:pt x="73955" y="51003"/>
                </a:lnTo>
                <a:lnTo>
                  <a:pt x="75882" y="44595"/>
                </a:lnTo>
                <a:lnTo>
                  <a:pt x="77568" y="38679"/>
                </a:lnTo>
                <a:lnTo>
                  <a:pt x="112767" y="38679"/>
                </a:lnTo>
                <a:lnTo>
                  <a:pt x="98834" y="0"/>
                </a:lnTo>
                <a:close/>
              </a:path>
              <a:path w="156844" h="159385">
                <a:moveTo>
                  <a:pt x="143919" y="125158"/>
                </a:moveTo>
                <a:lnTo>
                  <a:pt x="104635" y="125158"/>
                </a:lnTo>
                <a:lnTo>
                  <a:pt x="115535" y="159293"/>
                </a:lnTo>
                <a:lnTo>
                  <a:pt x="156215" y="159293"/>
                </a:lnTo>
                <a:lnTo>
                  <a:pt x="143919" y="125158"/>
                </a:lnTo>
                <a:close/>
              </a:path>
              <a:path w="156844" h="159385">
                <a:moveTo>
                  <a:pt x="112767" y="38679"/>
                </a:moveTo>
                <a:lnTo>
                  <a:pt x="78070" y="38679"/>
                </a:lnTo>
                <a:lnTo>
                  <a:pt x="79631" y="44595"/>
                </a:lnTo>
                <a:lnTo>
                  <a:pt x="81411" y="51076"/>
                </a:lnTo>
                <a:lnTo>
                  <a:pt x="85672" y="65254"/>
                </a:lnTo>
                <a:lnTo>
                  <a:pt x="87725" y="71893"/>
                </a:lnTo>
                <a:lnTo>
                  <a:pt x="89745" y="78144"/>
                </a:lnTo>
                <a:lnTo>
                  <a:pt x="95829" y="97347"/>
                </a:lnTo>
                <a:lnTo>
                  <a:pt x="133901" y="97347"/>
                </a:lnTo>
                <a:lnTo>
                  <a:pt x="112767" y="3867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1612523" y="1794977"/>
            <a:ext cx="127596" cy="163571"/>
          </a:xfrm>
          <a:custGeom>
            <a:avLst/>
            <a:gdLst/>
            <a:ahLst/>
            <a:cxnLst/>
            <a:rect l="l" t="t" r="r" b="b"/>
            <a:pathLst>
              <a:path w="129539" h="165735">
                <a:moveTo>
                  <a:pt x="85191" y="0"/>
                </a:moveTo>
                <a:lnTo>
                  <a:pt x="42091" y="9229"/>
                </a:lnTo>
                <a:lnTo>
                  <a:pt x="13138" y="34544"/>
                </a:lnTo>
                <a:lnTo>
                  <a:pt x="372" y="73422"/>
                </a:lnTo>
                <a:lnTo>
                  <a:pt x="0" y="82458"/>
                </a:lnTo>
                <a:lnTo>
                  <a:pt x="386" y="91701"/>
                </a:lnTo>
                <a:lnTo>
                  <a:pt x="13608" y="130862"/>
                </a:lnTo>
                <a:lnTo>
                  <a:pt x="42749" y="156076"/>
                </a:lnTo>
                <a:lnTo>
                  <a:pt x="84688" y="165136"/>
                </a:lnTo>
                <a:lnTo>
                  <a:pt x="92589" y="164946"/>
                </a:lnTo>
                <a:lnTo>
                  <a:pt x="128666" y="156058"/>
                </a:lnTo>
                <a:lnTo>
                  <a:pt x="123089" y="135796"/>
                </a:lnTo>
                <a:lnTo>
                  <a:pt x="81788" y="135796"/>
                </a:lnTo>
                <a:lnTo>
                  <a:pt x="75474" y="134707"/>
                </a:lnTo>
                <a:lnTo>
                  <a:pt x="41684" y="98970"/>
                </a:lnTo>
                <a:lnTo>
                  <a:pt x="40438" y="72573"/>
                </a:lnTo>
                <a:lnTo>
                  <a:pt x="41726" y="64448"/>
                </a:lnTo>
                <a:lnTo>
                  <a:pt x="70039" y="32271"/>
                </a:lnTo>
                <a:lnTo>
                  <a:pt x="75945" y="30313"/>
                </a:lnTo>
                <a:lnTo>
                  <a:pt x="82259" y="29339"/>
                </a:lnTo>
                <a:lnTo>
                  <a:pt x="122869" y="29339"/>
                </a:lnTo>
                <a:lnTo>
                  <a:pt x="128938" y="9654"/>
                </a:lnTo>
                <a:lnTo>
                  <a:pt x="93159" y="202"/>
                </a:lnTo>
                <a:lnTo>
                  <a:pt x="85191" y="0"/>
                </a:lnTo>
                <a:close/>
              </a:path>
              <a:path w="129539" h="165735">
                <a:moveTo>
                  <a:pt x="121074" y="128477"/>
                </a:moveTo>
                <a:lnTo>
                  <a:pt x="117567" y="130634"/>
                </a:lnTo>
                <a:lnTo>
                  <a:pt x="113179" y="132425"/>
                </a:lnTo>
                <a:lnTo>
                  <a:pt x="102750" y="135126"/>
                </a:lnTo>
                <a:lnTo>
                  <a:pt x="96342" y="135796"/>
                </a:lnTo>
                <a:lnTo>
                  <a:pt x="123089" y="135796"/>
                </a:lnTo>
                <a:lnTo>
                  <a:pt x="121074" y="128477"/>
                </a:lnTo>
                <a:close/>
              </a:path>
              <a:path w="129539" h="165735">
                <a:moveTo>
                  <a:pt x="122869" y="29339"/>
                </a:moveTo>
                <a:lnTo>
                  <a:pt x="95358" y="29339"/>
                </a:lnTo>
                <a:lnTo>
                  <a:pt x="101263" y="30177"/>
                </a:lnTo>
                <a:lnTo>
                  <a:pt x="111860" y="33548"/>
                </a:lnTo>
                <a:lnTo>
                  <a:pt x="116478" y="35517"/>
                </a:lnTo>
                <a:lnTo>
                  <a:pt x="120300" y="37674"/>
                </a:lnTo>
                <a:lnTo>
                  <a:pt x="122869" y="2933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1765910" y="1794989"/>
            <a:ext cx="116963" cy="163571"/>
          </a:xfrm>
          <a:custGeom>
            <a:avLst/>
            <a:gdLst/>
            <a:ahLst/>
            <a:cxnLst/>
            <a:rect l="l" t="t" r="r" b="b"/>
            <a:pathLst>
              <a:path w="118744" h="165735">
                <a:moveTo>
                  <a:pt x="11402" y="124938"/>
                </a:moveTo>
                <a:lnTo>
                  <a:pt x="2795" y="152979"/>
                </a:lnTo>
                <a:lnTo>
                  <a:pt x="8614" y="155718"/>
                </a:lnTo>
                <a:lnTo>
                  <a:pt x="14708" y="158127"/>
                </a:lnTo>
                <a:lnTo>
                  <a:pt x="56165" y="165104"/>
                </a:lnTo>
                <a:lnTo>
                  <a:pt x="63862" y="164862"/>
                </a:lnTo>
                <a:lnTo>
                  <a:pt x="103284" y="150445"/>
                </a:lnTo>
                <a:lnTo>
                  <a:pt x="108457" y="145890"/>
                </a:lnTo>
                <a:lnTo>
                  <a:pt x="112300" y="140623"/>
                </a:lnTo>
                <a:lnTo>
                  <a:pt x="114114" y="136309"/>
                </a:lnTo>
                <a:lnTo>
                  <a:pt x="46783" y="136309"/>
                </a:lnTo>
                <a:lnTo>
                  <a:pt x="39559" y="135262"/>
                </a:lnTo>
                <a:lnTo>
                  <a:pt x="25726" y="131242"/>
                </a:lnTo>
                <a:lnTo>
                  <a:pt x="18596" y="128477"/>
                </a:lnTo>
                <a:lnTo>
                  <a:pt x="11402" y="124938"/>
                </a:lnTo>
                <a:close/>
              </a:path>
              <a:path w="118744" h="165735">
                <a:moveTo>
                  <a:pt x="60458" y="0"/>
                </a:moveTo>
                <a:lnTo>
                  <a:pt x="20721" y="9486"/>
                </a:lnTo>
                <a:lnTo>
                  <a:pt x="3957" y="29067"/>
                </a:lnTo>
                <a:lnTo>
                  <a:pt x="1319" y="34972"/>
                </a:lnTo>
                <a:lnTo>
                  <a:pt x="0" y="41391"/>
                </a:lnTo>
                <a:lnTo>
                  <a:pt x="0" y="55055"/>
                </a:lnTo>
                <a:lnTo>
                  <a:pt x="29643" y="90971"/>
                </a:lnTo>
                <a:lnTo>
                  <a:pt x="58762" y="101567"/>
                </a:lnTo>
                <a:lnTo>
                  <a:pt x="63191" y="103190"/>
                </a:lnTo>
                <a:lnTo>
                  <a:pt x="66594" y="104813"/>
                </a:lnTo>
                <a:lnTo>
                  <a:pt x="70113" y="106436"/>
                </a:lnTo>
                <a:lnTo>
                  <a:pt x="72814" y="108049"/>
                </a:lnTo>
                <a:lnTo>
                  <a:pt x="74730" y="109734"/>
                </a:lnTo>
                <a:lnTo>
                  <a:pt x="76657" y="111399"/>
                </a:lnTo>
                <a:lnTo>
                  <a:pt x="77976" y="113116"/>
                </a:lnTo>
                <a:lnTo>
                  <a:pt x="79327" y="116488"/>
                </a:lnTo>
                <a:lnTo>
                  <a:pt x="79620" y="118174"/>
                </a:lnTo>
                <a:lnTo>
                  <a:pt x="79620" y="124938"/>
                </a:lnTo>
                <a:lnTo>
                  <a:pt x="77673" y="128917"/>
                </a:lnTo>
                <a:lnTo>
                  <a:pt x="69777" y="134823"/>
                </a:lnTo>
                <a:lnTo>
                  <a:pt x="63317" y="136309"/>
                </a:lnTo>
                <a:lnTo>
                  <a:pt x="114114" y="136309"/>
                </a:lnTo>
                <a:lnTo>
                  <a:pt x="117336" y="128645"/>
                </a:lnTo>
                <a:lnTo>
                  <a:pt x="118614" y="122268"/>
                </a:lnTo>
                <a:lnTo>
                  <a:pt x="118594" y="109734"/>
                </a:lnTo>
                <a:lnTo>
                  <a:pt x="117598" y="104499"/>
                </a:lnTo>
                <a:lnTo>
                  <a:pt x="115546" y="99620"/>
                </a:lnTo>
                <a:lnTo>
                  <a:pt x="113546" y="94719"/>
                </a:lnTo>
                <a:lnTo>
                  <a:pt x="83578" y="70793"/>
                </a:lnTo>
                <a:lnTo>
                  <a:pt x="62720" y="63998"/>
                </a:lnTo>
                <a:lnTo>
                  <a:pt x="54647" y="61296"/>
                </a:lnTo>
                <a:lnTo>
                  <a:pt x="48637" y="58678"/>
                </a:lnTo>
                <a:lnTo>
                  <a:pt x="44794" y="56239"/>
                </a:lnTo>
                <a:lnTo>
                  <a:pt x="40909" y="53851"/>
                </a:lnTo>
                <a:lnTo>
                  <a:pt x="38951" y="49893"/>
                </a:lnTo>
                <a:lnTo>
                  <a:pt x="38985" y="39705"/>
                </a:lnTo>
                <a:lnTo>
                  <a:pt x="40983" y="35957"/>
                </a:lnTo>
                <a:lnTo>
                  <a:pt x="49077" y="30281"/>
                </a:lnTo>
                <a:lnTo>
                  <a:pt x="54951" y="28836"/>
                </a:lnTo>
                <a:lnTo>
                  <a:pt x="105005" y="28836"/>
                </a:lnTo>
                <a:lnTo>
                  <a:pt x="110279" y="11643"/>
                </a:lnTo>
                <a:lnTo>
                  <a:pt x="68514" y="215"/>
                </a:lnTo>
                <a:lnTo>
                  <a:pt x="60458" y="0"/>
                </a:lnTo>
                <a:close/>
              </a:path>
              <a:path w="118744" h="165735">
                <a:moveTo>
                  <a:pt x="105005" y="28836"/>
                </a:moveTo>
                <a:lnTo>
                  <a:pt x="68762" y="28836"/>
                </a:lnTo>
                <a:lnTo>
                  <a:pt x="75170" y="29810"/>
                </a:lnTo>
                <a:lnTo>
                  <a:pt x="88468" y="33663"/>
                </a:lnTo>
                <a:lnTo>
                  <a:pt x="95086" y="36323"/>
                </a:lnTo>
                <a:lnTo>
                  <a:pt x="101672" y="39705"/>
                </a:lnTo>
                <a:lnTo>
                  <a:pt x="105005" y="2883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1911619" y="1795004"/>
            <a:ext cx="158245" cy="162945"/>
          </a:xfrm>
          <a:custGeom>
            <a:avLst/>
            <a:gdLst/>
            <a:ahLst/>
            <a:cxnLst/>
            <a:rect l="l" t="t" r="r" b="b"/>
            <a:pathLst>
              <a:path w="160655" h="165100">
                <a:moveTo>
                  <a:pt x="80667" y="0"/>
                </a:moveTo>
                <a:lnTo>
                  <a:pt x="41510" y="9030"/>
                </a:lnTo>
                <a:lnTo>
                  <a:pt x="9410" y="41309"/>
                </a:lnTo>
                <a:lnTo>
                  <a:pt x="0" y="82939"/>
                </a:lnTo>
                <a:lnTo>
                  <a:pt x="366" y="92398"/>
                </a:lnTo>
                <a:lnTo>
                  <a:pt x="13046" y="131773"/>
                </a:lnTo>
                <a:lnTo>
                  <a:pt x="47789" y="159523"/>
                </a:lnTo>
                <a:lnTo>
                  <a:pt x="79652" y="165094"/>
                </a:lnTo>
                <a:lnTo>
                  <a:pt x="88094" y="164739"/>
                </a:lnTo>
                <a:lnTo>
                  <a:pt x="125426" y="152480"/>
                </a:lnTo>
                <a:lnTo>
                  <a:pt x="143027" y="136268"/>
                </a:lnTo>
                <a:lnTo>
                  <a:pt x="75107" y="136268"/>
                </a:lnTo>
                <a:lnTo>
                  <a:pt x="69935" y="135147"/>
                </a:lnTo>
                <a:lnTo>
                  <a:pt x="41485" y="99682"/>
                </a:lnTo>
                <a:lnTo>
                  <a:pt x="40538" y="73450"/>
                </a:lnTo>
                <a:lnTo>
                  <a:pt x="41454" y="66155"/>
                </a:lnTo>
                <a:lnTo>
                  <a:pt x="43506" y="59411"/>
                </a:lnTo>
                <a:lnTo>
                  <a:pt x="45527" y="52658"/>
                </a:lnTo>
                <a:lnTo>
                  <a:pt x="48302" y="47014"/>
                </a:lnTo>
                <a:lnTo>
                  <a:pt x="51841" y="42469"/>
                </a:lnTo>
                <a:lnTo>
                  <a:pt x="55359" y="37904"/>
                </a:lnTo>
                <a:lnTo>
                  <a:pt x="59585" y="34493"/>
                </a:lnTo>
                <a:lnTo>
                  <a:pt x="69160" y="29967"/>
                </a:lnTo>
                <a:lnTo>
                  <a:pt x="74290" y="28826"/>
                </a:lnTo>
                <a:lnTo>
                  <a:pt x="143719" y="28826"/>
                </a:lnTo>
                <a:lnTo>
                  <a:pt x="142836" y="27588"/>
                </a:lnTo>
                <a:lnTo>
                  <a:pt x="105017" y="3193"/>
                </a:lnTo>
                <a:lnTo>
                  <a:pt x="89097" y="355"/>
                </a:lnTo>
                <a:lnTo>
                  <a:pt x="80667" y="0"/>
                </a:lnTo>
                <a:close/>
              </a:path>
              <a:path w="160655" h="165100">
                <a:moveTo>
                  <a:pt x="143719" y="28826"/>
                </a:moveTo>
                <a:lnTo>
                  <a:pt x="85191" y="28826"/>
                </a:lnTo>
                <a:lnTo>
                  <a:pt x="90395" y="29915"/>
                </a:lnTo>
                <a:lnTo>
                  <a:pt x="95190" y="32135"/>
                </a:lnTo>
                <a:lnTo>
                  <a:pt x="116687" y="58762"/>
                </a:lnTo>
                <a:lnTo>
                  <a:pt x="118813" y="65621"/>
                </a:lnTo>
                <a:lnTo>
                  <a:pt x="119833" y="73450"/>
                </a:lnTo>
                <a:lnTo>
                  <a:pt x="119789" y="92398"/>
                </a:lnTo>
                <a:lnTo>
                  <a:pt x="118844" y="99682"/>
                </a:lnTo>
                <a:lnTo>
                  <a:pt x="116823" y="106426"/>
                </a:lnTo>
                <a:lnTo>
                  <a:pt x="114834" y="113179"/>
                </a:lnTo>
                <a:lnTo>
                  <a:pt x="86070" y="136268"/>
                </a:lnTo>
                <a:lnTo>
                  <a:pt x="143027" y="136268"/>
                </a:lnTo>
                <a:lnTo>
                  <a:pt x="158768" y="100936"/>
                </a:lnTo>
                <a:lnTo>
                  <a:pt x="160330" y="82939"/>
                </a:lnTo>
                <a:lnTo>
                  <a:pt x="159957" y="73450"/>
                </a:lnTo>
                <a:lnTo>
                  <a:pt x="147263" y="33798"/>
                </a:lnTo>
                <a:lnTo>
                  <a:pt x="143719" y="2882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1204220" y="2043792"/>
            <a:ext cx="75682" cy="85859"/>
          </a:xfrm>
          <a:custGeom>
            <a:avLst/>
            <a:gdLst/>
            <a:ahLst/>
            <a:cxnLst/>
            <a:rect l="l" t="t" r="r" b="b"/>
            <a:pathLst>
              <a:path w="76834" h="86994">
                <a:moveTo>
                  <a:pt x="43297" y="0"/>
                </a:moveTo>
                <a:lnTo>
                  <a:pt x="34082" y="0"/>
                </a:lnTo>
                <a:lnTo>
                  <a:pt x="0" y="86583"/>
                </a:lnTo>
                <a:lnTo>
                  <a:pt x="10282" y="86583"/>
                </a:lnTo>
                <a:lnTo>
                  <a:pt x="19769" y="61851"/>
                </a:lnTo>
                <a:lnTo>
                  <a:pt x="67217" y="61851"/>
                </a:lnTo>
                <a:lnTo>
                  <a:pt x="64136" y="53883"/>
                </a:lnTo>
                <a:lnTo>
                  <a:pt x="22501" y="53883"/>
                </a:lnTo>
                <a:lnTo>
                  <a:pt x="30470" y="33318"/>
                </a:lnTo>
                <a:lnTo>
                  <a:pt x="31287" y="31370"/>
                </a:lnTo>
                <a:lnTo>
                  <a:pt x="35433" y="19852"/>
                </a:lnTo>
                <a:lnTo>
                  <a:pt x="36888" y="15643"/>
                </a:lnTo>
                <a:lnTo>
                  <a:pt x="38344" y="10973"/>
                </a:lnTo>
                <a:lnTo>
                  <a:pt x="47541" y="10973"/>
                </a:lnTo>
                <a:lnTo>
                  <a:pt x="43297" y="0"/>
                </a:lnTo>
                <a:close/>
              </a:path>
              <a:path w="76834" h="86994">
                <a:moveTo>
                  <a:pt x="67217" y="61851"/>
                </a:moveTo>
                <a:lnTo>
                  <a:pt x="56867" y="61851"/>
                </a:lnTo>
                <a:lnTo>
                  <a:pt x="66343" y="86583"/>
                </a:lnTo>
                <a:lnTo>
                  <a:pt x="76783" y="86583"/>
                </a:lnTo>
                <a:lnTo>
                  <a:pt x="67217" y="61851"/>
                </a:lnTo>
                <a:close/>
              </a:path>
              <a:path w="76834" h="86994">
                <a:moveTo>
                  <a:pt x="47541" y="10973"/>
                </a:moveTo>
                <a:lnTo>
                  <a:pt x="38606" y="10973"/>
                </a:lnTo>
                <a:lnTo>
                  <a:pt x="40166" y="15873"/>
                </a:lnTo>
                <a:lnTo>
                  <a:pt x="42993" y="24418"/>
                </a:lnTo>
                <a:lnTo>
                  <a:pt x="44375" y="28459"/>
                </a:lnTo>
                <a:lnTo>
                  <a:pt x="45726" y="32114"/>
                </a:lnTo>
                <a:lnTo>
                  <a:pt x="47014" y="35339"/>
                </a:lnTo>
                <a:lnTo>
                  <a:pt x="53862" y="53883"/>
                </a:lnTo>
                <a:lnTo>
                  <a:pt x="64136" y="53883"/>
                </a:lnTo>
                <a:lnTo>
                  <a:pt x="47541" y="10973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1319438" y="2043775"/>
            <a:ext cx="58795" cy="85859"/>
          </a:xfrm>
          <a:custGeom>
            <a:avLst/>
            <a:gdLst/>
            <a:ahLst/>
            <a:cxnLst/>
            <a:rect l="l" t="t" r="r" b="b"/>
            <a:pathLst>
              <a:path w="59690" h="86994">
                <a:moveTo>
                  <a:pt x="31119" y="0"/>
                </a:moveTo>
                <a:lnTo>
                  <a:pt x="0" y="0"/>
                </a:lnTo>
                <a:lnTo>
                  <a:pt x="0" y="86615"/>
                </a:lnTo>
                <a:lnTo>
                  <a:pt x="9182" y="86615"/>
                </a:lnTo>
                <a:lnTo>
                  <a:pt x="9182" y="51275"/>
                </a:lnTo>
                <a:lnTo>
                  <a:pt x="36983" y="51275"/>
                </a:lnTo>
                <a:lnTo>
                  <a:pt x="35852" y="49485"/>
                </a:lnTo>
                <a:lnTo>
                  <a:pt x="38208" y="48679"/>
                </a:lnTo>
                <a:lnTo>
                  <a:pt x="40501" y="47558"/>
                </a:lnTo>
                <a:lnTo>
                  <a:pt x="42700" y="46208"/>
                </a:lnTo>
                <a:lnTo>
                  <a:pt x="44888" y="44794"/>
                </a:lnTo>
                <a:lnTo>
                  <a:pt x="46657" y="43307"/>
                </a:lnTo>
                <a:lnTo>
                  <a:pt x="9182" y="43307"/>
                </a:lnTo>
                <a:lnTo>
                  <a:pt x="9182" y="7999"/>
                </a:lnTo>
                <a:lnTo>
                  <a:pt x="48106" y="7999"/>
                </a:lnTo>
                <a:lnTo>
                  <a:pt x="44783" y="4827"/>
                </a:lnTo>
                <a:lnTo>
                  <a:pt x="41956" y="3109"/>
                </a:lnTo>
                <a:lnTo>
                  <a:pt x="38511" y="1853"/>
                </a:lnTo>
                <a:lnTo>
                  <a:pt x="35077" y="649"/>
                </a:lnTo>
                <a:lnTo>
                  <a:pt x="31119" y="0"/>
                </a:lnTo>
                <a:close/>
              </a:path>
              <a:path w="59690" h="86994">
                <a:moveTo>
                  <a:pt x="36983" y="51275"/>
                </a:moveTo>
                <a:lnTo>
                  <a:pt x="26627" y="51275"/>
                </a:lnTo>
                <a:lnTo>
                  <a:pt x="48071" y="86615"/>
                </a:lnTo>
                <a:lnTo>
                  <a:pt x="59307" y="86615"/>
                </a:lnTo>
                <a:lnTo>
                  <a:pt x="36983" y="51275"/>
                </a:lnTo>
                <a:close/>
              </a:path>
              <a:path w="59690" h="86994">
                <a:moveTo>
                  <a:pt x="48106" y="7999"/>
                </a:moveTo>
                <a:lnTo>
                  <a:pt x="30145" y="7999"/>
                </a:lnTo>
                <a:lnTo>
                  <a:pt x="35203" y="9423"/>
                </a:lnTo>
                <a:lnTo>
                  <a:pt x="38648" y="12188"/>
                </a:lnTo>
                <a:lnTo>
                  <a:pt x="42092" y="14994"/>
                </a:lnTo>
                <a:lnTo>
                  <a:pt x="43778" y="19413"/>
                </a:lnTo>
                <a:lnTo>
                  <a:pt x="43778" y="28564"/>
                </a:lnTo>
                <a:lnTo>
                  <a:pt x="43234" y="31224"/>
                </a:lnTo>
                <a:lnTo>
                  <a:pt x="42124" y="33496"/>
                </a:lnTo>
                <a:lnTo>
                  <a:pt x="41077" y="35705"/>
                </a:lnTo>
                <a:lnTo>
                  <a:pt x="25381" y="43307"/>
                </a:lnTo>
                <a:lnTo>
                  <a:pt x="46657" y="43307"/>
                </a:lnTo>
                <a:lnTo>
                  <a:pt x="46857" y="43140"/>
                </a:lnTo>
                <a:lnTo>
                  <a:pt x="50228" y="39087"/>
                </a:lnTo>
                <a:lnTo>
                  <a:pt x="51579" y="36763"/>
                </a:lnTo>
                <a:lnTo>
                  <a:pt x="52563" y="34061"/>
                </a:lnTo>
                <a:lnTo>
                  <a:pt x="53600" y="31318"/>
                </a:lnTo>
                <a:lnTo>
                  <a:pt x="54067" y="28564"/>
                </a:lnTo>
                <a:lnTo>
                  <a:pt x="54103" y="21360"/>
                </a:lnTo>
                <a:lnTo>
                  <a:pt x="53527" y="18030"/>
                </a:lnTo>
                <a:lnTo>
                  <a:pt x="52281" y="14952"/>
                </a:lnTo>
                <a:lnTo>
                  <a:pt x="51139" y="11853"/>
                </a:lnTo>
                <a:lnTo>
                  <a:pt x="49422" y="9256"/>
                </a:lnTo>
                <a:lnTo>
                  <a:pt x="48106" y="799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1413186" y="2043677"/>
            <a:ext cx="67551" cy="85859"/>
          </a:xfrm>
          <a:custGeom>
            <a:avLst/>
            <a:gdLst/>
            <a:ahLst/>
            <a:cxnLst/>
            <a:rect l="l" t="t" r="r" b="b"/>
            <a:pathLst>
              <a:path w="68580" h="86994">
                <a:moveTo>
                  <a:pt x="47024" y="0"/>
                </a:moveTo>
                <a:lnTo>
                  <a:pt x="36019" y="0"/>
                </a:lnTo>
                <a:lnTo>
                  <a:pt x="30417" y="942"/>
                </a:lnTo>
                <a:lnTo>
                  <a:pt x="20156" y="4690"/>
                </a:lnTo>
                <a:lnTo>
                  <a:pt x="15727" y="7423"/>
                </a:lnTo>
                <a:lnTo>
                  <a:pt x="11956" y="11109"/>
                </a:lnTo>
                <a:lnTo>
                  <a:pt x="8209" y="14680"/>
                </a:lnTo>
                <a:lnTo>
                  <a:pt x="5266" y="19203"/>
                </a:lnTo>
                <a:lnTo>
                  <a:pt x="3172" y="24700"/>
                </a:lnTo>
                <a:lnTo>
                  <a:pt x="1047" y="30145"/>
                </a:lnTo>
                <a:lnTo>
                  <a:pt x="0" y="36428"/>
                </a:lnTo>
                <a:lnTo>
                  <a:pt x="0" y="50563"/>
                </a:lnTo>
                <a:lnTo>
                  <a:pt x="1151" y="56741"/>
                </a:lnTo>
                <a:lnTo>
                  <a:pt x="3413" y="62144"/>
                </a:lnTo>
                <a:lnTo>
                  <a:pt x="5612" y="67505"/>
                </a:lnTo>
                <a:lnTo>
                  <a:pt x="8680" y="72029"/>
                </a:lnTo>
                <a:lnTo>
                  <a:pt x="12533" y="75683"/>
                </a:lnTo>
                <a:lnTo>
                  <a:pt x="16376" y="79390"/>
                </a:lnTo>
                <a:lnTo>
                  <a:pt x="20868" y="82123"/>
                </a:lnTo>
                <a:lnTo>
                  <a:pt x="31129" y="85903"/>
                </a:lnTo>
                <a:lnTo>
                  <a:pt x="36627" y="86855"/>
                </a:lnTo>
                <a:lnTo>
                  <a:pt x="48239" y="86855"/>
                </a:lnTo>
                <a:lnTo>
                  <a:pt x="53108" y="86416"/>
                </a:lnTo>
                <a:lnTo>
                  <a:pt x="61097" y="84657"/>
                </a:lnTo>
                <a:lnTo>
                  <a:pt x="64814" y="83547"/>
                </a:lnTo>
                <a:lnTo>
                  <a:pt x="68186" y="82165"/>
                </a:lnTo>
                <a:lnTo>
                  <a:pt x="68186" y="78720"/>
                </a:lnTo>
                <a:lnTo>
                  <a:pt x="38040" y="78720"/>
                </a:lnTo>
                <a:lnTo>
                  <a:pt x="33622" y="77966"/>
                </a:lnTo>
                <a:lnTo>
                  <a:pt x="25758" y="74824"/>
                </a:lnTo>
                <a:lnTo>
                  <a:pt x="22313" y="72573"/>
                </a:lnTo>
                <a:lnTo>
                  <a:pt x="19444" y="69568"/>
                </a:lnTo>
                <a:lnTo>
                  <a:pt x="16575" y="66594"/>
                </a:lnTo>
                <a:lnTo>
                  <a:pt x="14355" y="62919"/>
                </a:lnTo>
                <a:lnTo>
                  <a:pt x="11245" y="54113"/>
                </a:lnTo>
                <a:lnTo>
                  <a:pt x="10429" y="49077"/>
                </a:lnTo>
                <a:lnTo>
                  <a:pt x="10525" y="36428"/>
                </a:lnTo>
                <a:lnTo>
                  <a:pt x="11371" y="31465"/>
                </a:lnTo>
                <a:lnTo>
                  <a:pt x="15025" y="22386"/>
                </a:lnTo>
                <a:lnTo>
                  <a:pt x="17454" y="18701"/>
                </a:lnTo>
                <a:lnTo>
                  <a:pt x="20522" y="15926"/>
                </a:lnTo>
                <a:lnTo>
                  <a:pt x="23507" y="13130"/>
                </a:lnTo>
                <a:lnTo>
                  <a:pt x="27014" y="11078"/>
                </a:lnTo>
                <a:lnTo>
                  <a:pt x="35004" y="8575"/>
                </a:lnTo>
                <a:lnTo>
                  <a:pt x="39161" y="7968"/>
                </a:lnTo>
                <a:lnTo>
                  <a:pt x="65282" y="7968"/>
                </a:lnTo>
                <a:lnTo>
                  <a:pt x="66270" y="4931"/>
                </a:lnTo>
                <a:lnTo>
                  <a:pt x="62762" y="3109"/>
                </a:lnTo>
                <a:lnTo>
                  <a:pt x="59108" y="1821"/>
                </a:lnTo>
                <a:lnTo>
                  <a:pt x="51412" y="366"/>
                </a:lnTo>
                <a:lnTo>
                  <a:pt x="47024" y="0"/>
                </a:lnTo>
                <a:close/>
              </a:path>
              <a:path w="68580" h="86994">
                <a:moveTo>
                  <a:pt x="68186" y="41077"/>
                </a:moveTo>
                <a:lnTo>
                  <a:pt x="41255" y="41077"/>
                </a:lnTo>
                <a:lnTo>
                  <a:pt x="41255" y="48773"/>
                </a:lnTo>
                <a:lnTo>
                  <a:pt x="58668" y="48773"/>
                </a:lnTo>
                <a:lnTo>
                  <a:pt x="58668" y="76248"/>
                </a:lnTo>
                <a:lnTo>
                  <a:pt x="46386" y="78720"/>
                </a:lnTo>
                <a:lnTo>
                  <a:pt x="68186" y="78720"/>
                </a:lnTo>
                <a:lnTo>
                  <a:pt x="68186" y="41077"/>
                </a:lnTo>
                <a:close/>
              </a:path>
              <a:path w="68580" h="86994">
                <a:moveTo>
                  <a:pt x="65282" y="7968"/>
                </a:moveTo>
                <a:lnTo>
                  <a:pt x="47160" y="7968"/>
                </a:lnTo>
                <a:lnTo>
                  <a:pt x="50595" y="8334"/>
                </a:lnTo>
                <a:lnTo>
                  <a:pt x="57317" y="9957"/>
                </a:lnTo>
                <a:lnTo>
                  <a:pt x="60563" y="11109"/>
                </a:lnTo>
                <a:lnTo>
                  <a:pt x="63767" y="12627"/>
                </a:lnTo>
                <a:lnTo>
                  <a:pt x="65282" y="7968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1526088" y="2043787"/>
            <a:ext cx="50663" cy="85859"/>
          </a:xfrm>
          <a:custGeom>
            <a:avLst/>
            <a:gdLst/>
            <a:ahLst/>
            <a:cxnLst/>
            <a:rect l="l" t="t" r="r" b="b"/>
            <a:pathLst>
              <a:path w="51434" h="86994">
                <a:moveTo>
                  <a:pt x="50836" y="0"/>
                </a:moveTo>
                <a:lnTo>
                  <a:pt x="0" y="0"/>
                </a:lnTo>
                <a:lnTo>
                  <a:pt x="0" y="86583"/>
                </a:lnTo>
                <a:lnTo>
                  <a:pt x="51265" y="86583"/>
                </a:lnTo>
                <a:lnTo>
                  <a:pt x="51265" y="78447"/>
                </a:lnTo>
                <a:lnTo>
                  <a:pt x="9884" y="78447"/>
                </a:lnTo>
                <a:lnTo>
                  <a:pt x="9884" y="45914"/>
                </a:lnTo>
                <a:lnTo>
                  <a:pt x="47265" y="45914"/>
                </a:lnTo>
                <a:lnTo>
                  <a:pt x="47265" y="37768"/>
                </a:lnTo>
                <a:lnTo>
                  <a:pt x="9884" y="37768"/>
                </a:lnTo>
                <a:lnTo>
                  <a:pt x="9884" y="8135"/>
                </a:lnTo>
                <a:lnTo>
                  <a:pt x="50836" y="8135"/>
                </a:lnTo>
                <a:lnTo>
                  <a:pt x="5083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1620019" y="2043787"/>
            <a:ext cx="66300" cy="85859"/>
          </a:xfrm>
          <a:custGeom>
            <a:avLst/>
            <a:gdLst/>
            <a:ahLst/>
            <a:cxnLst/>
            <a:rect l="l" t="t" r="r" b="b"/>
            <a:pathLst>
              <a:path w="67310" h="86994">
                <a:moveTo>
                  <a:pt x="8942" y="0"/>
                </a:moveTo>
                <a:lnTo>
                  <a:pt x="0" y="0"/>
                </a:lnTo>
                <a:lnTo>
                  <a:pt x="0" y="86583"/>
                </a:lnTo>
                <a:lnTo>
                  <a:pt x="9612" y="86583"/>
                </a:lnTo>
                <a:lnTo>
                  <a:pt x="9518" y="26198"/>
                </a:lnTo>
                <a:lnTo>
                  <a:pt x="9206" y="17151"/>
                </a:lnTo>
                <a:lnTo>
                  <a:pt x="9078" y="14010"/>
                </a:lnTo>
                <a:lnTo>
                  <a:pt x="18614" y="14010"/>
                </a:lnTo>
                <a:lnTo>
                  <a:pt x="8942" y="0"/>
                </a:lnTo>
                <a:close/>
              </a:path>
              <a:path w="67310" h="86994">
                <a:moveTo>
                  <a:pt x="18614" y="14010"/>
                </a:moveTo>
                <a:lnTo>
                  <a:pt x="9350" y="14010"/>
                </a:lnTo>
                <a:lnTo>
                  <a:pt x="10963" y="17151"/>
                </a:lnTo>
                <a:lnTo>
                  <a:pt x="12753" y="20261"/>
                </a:lnTo>
                <a:lnTo>
                  <a:pt x="14617" y="23454"/>
                </a:lnTo>
                <a:lnTo>
                  <a:pt x="16533" y="26637"/>
                </a:lnTo>
                <a:lnTo>
                  <a:pt x="18428" y="29569"/>
                </a:lnTo>
                <a:lnTo>
                  <a:pt x="20344" y="32302"/>
                </a:lnTo>
                <a:lnTo>
                  <a:pt x="58123" y="86583"/>
                </a:lnTo>
                <a:lnTo>
                  <a:pt x="67066" y="86583"/>
                </a:lnTo>
                <a:lnTo>
                  <a:pt x="67066" y="71327"/>
                </a:lnTo>
                <a:lnTo>
                  <a:pt x="57579" y="71327"/>
                </a:lnTo>
                <a:lnTo>
                  <a:pt x="56029" y="68751"/>
                </a:lnTo>
                <a:lnTo>
                  <a:pt x="54406" y="66196"/>
                </a:lnTo>
                <a:lnTo>
                  <a:pt x="52679" y="63662"/>
                </a:lnTo>
                <a:lnTo>
                  <a:pt x="50993" y="61066"/>
                </a:lnTo>
                <a:lnTo>
                  <a:pt x="47558" y="55935"/>
                </a:lnTo>
                <a:lnTo>
                  <a:pt x="18614" y="14010"/>
                </a:lnTo>
                <a:close/>
              </a:path>
              <a:path w="67310" h="86994">
                <a:moveTo>
                  <a:pt x="67066" y="0"/>
                </a:moveTo>
                <a:lnTo>
                  <a:pt x="57443" y="0"/>
                </a:lnTo>
                <a:lnTo>
                  <a:pt x="57507" y="61066"/>
                </a:lnTo>
                <a:lnTo>
                  <a:pt x="57629" y="66196"/>
                </a:lnTo>
                <a:lnTo>
                  <a:pt x="57724" y="68751"/>
                </a:lnTo>
                <a:lnTo>
                  <a:pt x="57851" y="71327"/>
                </a:lnTo>
                <a:lnTo>
                  <a:pt x="67066" y="71327"/>
                </a:lnTo>
                <a:lnTo>
                  <a:pt x="6706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1725184" y="2043787"/>
            <a:ext cx="65675" cy="85859"/>
          </a:xfrm>
          <a:custGeom>
            <a:avLst/>
            <a:gdLst/>
            <a:ahLst/>
            <a:cxnLst/>
            <a:rect l="l" t="t" r="r" b="b"/>
            <a:pathLst>
              <a:path w="66675" h="86994">
                <a:moveTo>
                  <a:pt x="37799" y="8271"/>
                </a:moveTo>
                <a:lnTo>
                  <a:pt x="27915" y="8271"/>
                </a:lnTo>
                <a:lnTo>
                  <a:pt x="27915" y="86583"/>
                </a:lnTo>
                <a:lnTo>
                  <a:pt x="37799" y="86583"/>
                </a:lnTo>
                <a:lnTo>
                  <a:pt x="37799" y="8271"/>
                </a:lnTo>
                <a:close/>
              </a:path>
              <a:path w="66675" h="86994">
                <a:moveTo>
                  <a:pt x="66228" y="0"/>
                </a:moveTo>
                <a:lnTo>
                  <a:pt x="0" y="0"/>
                </a:lnTo>
                <a:lnTo>
                  <a:pt x="0" y="8271"/>
                </a:lnTo>
                <a:lnTo>
                  <a:pt x="66228" y="8271"/>
                </a:lnTo>
                <a:lnTo>
                  <a:pt x="66228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1834400" y="2043808"/>
            <a:ext cx="0" cy="85859"/>
          </a:xfrm>
          <a:custGeom>
            <a:avLst/>
            <a:gdLst/>
            <a:ahLst/>
            <a:cxnLst/>
            <a:rect l="l" t="t" r="r" b="b"/>
            <a:pathLst>
              <a:path h="86994">
                <a:moveTo>
                  <a:pt x="0" y="0"/>
                </a:moveTo>
                <a:lnTo>
                  <a:pt x="0" y="86583"/>
                </a:lnTo>
              </a:path>
            </a:pathLst>
          </a:custGeom>
          <a:ln w="9926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1887895" y="2043787"/>
            <a:ext cx="66300" cy="85859"/>
          </a:xfrm>
          <a:custGeom>
            <a:avLst/>
            <a:gdLst/>
            <a:ahLst/>
            <a:cxnLst/>
            <a:rect l="l" t="t" r="r" b="b"/>
            <a:pathLst>
              <a:path w="67310" h="86994">
                <a:moveTo>
                  <a:pt x="8910" y="0"/>
                </a:moveTo>
                <a:lnTo>
                  <a:pt x="0" y="0"/>
                </a:lnTo>
                <a:lnTo>
                  <a:pt x="0" y="86583"/>
                </a:lnTo>
                <a:lnTo>
                  <a:pt x="9580" y="86583"/>
                </a:lnTo>
                <a:lnTo>
                  <a:pt x="9476" y="26198"/>
                </a:lnTo>
                <a:lnTo>
                  <a:pt x="9172" y="17151"/>
                </a:lnTo>
                <a:lnTo>
                  <a:pt x="9036" y="14010"/>
                </a:lnTo>
                <a:lnTo>
                  <a:pt x="18582" y="14010"/>
                </a:lnTo>
                <a:lnTo>
                  <a:pt x="8910" y="0"/>
                </a:lnTo>
                <a:close/>
              </a:path>
              <a:path w="67310" h="86994">
                <a:moveTo>
                  <a:pt x="18582" y="14010"/>
                </a:moveTo>
                <a:lnTo>
                  <a:pt x="9350" y="14010"/>
                </a:lnTo>
                <a:lnTo>
                  <a:pt x="11004" y="17151"/>
                </a:lnTo>
                <a:lnTo>
                  <a:pt x="12722" y="20261"/>
                </a:lnTo>
                <a:lnTo>
                  <a:pt x="16502" y="26637"/>
                </a:lnTo>
                <a:lnTo>
                  <a:pt x="18397" y="29569"/>
                </a:lnTo>
                <a:lnTo>
                  <a:pt x="20313" y="32302"/>
                </a:lnTo>
                <a:lnTo>
                  <a:pt x="58092" y="86583"/>
                </a:lnTo>
                <a:lnTo>
                  <a:pt x="67034" y="86583"/>
                </a:lnTo>
                <a:lnTo>
                  <a:pt x="67034" y="71327"/>
                </a:lnTo>
                <a:lnTo>
                  <a:pt x="57547" y="71327"/>
                </a:lnTo>
                <a:lnTo>
                  <a:pt x="55998" y="68751"/>
                </a:lnTo>
                <a:lnTo>
                  <a:pt x="54375" y="66196"/>
                </a:lnTo>
                <a:lnTo>
                  <a:pt x="49275" y="58500"/>
                </a:lnTo>
                <a:lnTo>
                  <a:pt x="47527" y="55935"/>
                </a:lnTo>
                <a:lnTo>
                  <a:pt x="18582" y="14010"/>
                </a:lnTo>
                <a:close/>
              </a:path>
              <a:path w="67310" h="86994">
                <a:moveTo>
                  <a:pt x="67034" y="0"/>
                </a:moveTo>
                <a:lnTo>
                  <a:pt x="57411" y="0"/>
                </a:lnTo>
                <a:lnTo>
                  <a:pt x="57449" y="58500"/>
                </a:lnTo>
                <a:lnTo>
                  <a:pt x="57547" y="64573"/>
                </a:lnTo>
                <a:lnTo>
                  <a:pt x="57685" y="68751"/>
                </a:lnTo>
                <a:lnTo>
                  <a:pt x="57788" y="71327"/>
                </a:lnTo>
                <a:lnTo>
                  <a:pt x="67034" y="71327"/>
                </a:lnTo>
                <a:lnTo>
                  <a:pt x="6703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1993305" y="2043792"/>
            <a:ext cx="75682" cy="85859"/>
          </a:xfrm>
          <a:custGeom>
            <a:avLst/>
            <a:gdLst/>
            <a:ahLst/>
            <a:cxnLst/>
            <a:rect l="l" t="t" r="r" b="b"/>
            <a:pathLst>
              <a:path w="76835" h="86994">
                <a:moveTo>
                  <a:pt x="43297" y="0"/>
                </a:moveTo>
                <a:lnTo>
                  <a:pt x="34093" y="0"/>
                </a:lnTo>
                <a:lnTo>
                  <a:pt x="0" y="86583"/>
                </a:lnTo>
                <a:lnTo>
                  <a:pt x="10292" y="86583"/>
                </a:lnTo>
                <a:lnTo>
                  <a:pt x="19810" y="61851"/>
                </a:lnTo>
                <a:lnTo>
                  <a:pt x="67247" y="61851"/>
                </a:lnTo>
                <a:lnTo>
                  <a:pt x="64162" y="53883"/>
                </a:lnTo>
                <a:lnTo>
                  <a:pt x="22543" y="53883"/>
                </a:lnTo>
                <a:lnTo>
                  <a:pt x="29705" y="35339"/>
                </a:lnTo>
                <a:lnTo>
                  <a:pt x="30512" y="33318"/>
                </a:lnTo>
                <a:lnTo>
                  <a:pt x="31224" y="31370"/>
                </a:lnTo>
                <a:lnTo>
                  <a:pt x="33349" y="25737"/>
                </a:lnTo>
                <a:lnTo>
                  <a:pt x="34061" y="23800"/>
                </a:lnTo>
                <a:lnTo>
                  <a:pt x="34700" y="21842"/>
                </a:lnTo>
                <a:lnTo>
                  <a:pt x="35433" y="19852"/>
                </a:lnTo>
                <a:lnTo>
                  <a:pt x="36155" y="17727"/>
                </a:lnTo>
                <a:lnTo>
                  <a:pt x="36888" y="15643"/>
                </a:lnTo>
                <a:lnTo>
                  <a:pt x="37632" y="13371"/>
                </a:lnTo>
                <a:lnTo>
                  <a:pt x="38344" y="10973"/>
                </a:lnTo>
                <a:lnTo>
                  <a:pt x="47546" y="10973"/>
                </a:lnTo>
                <a:lnTo>
                  <a:pt x="43297" y="0"/>
                </a:lnTo>
                <a:close/>
              </a:path>
              <a:path w="76835" h="86994">
                <a:moveTo>
                  <a:pt x="67247" y="61851"/>
                </a:moveTo>
                <a:lnTo>
                  <a:pt x="56909" y="61851"/>
                </a:lnTo>
                <a:lnTo>
                  <a:pt x="66364" y="86583"/>
                </a:lnTo>
                <a:lnTo>
                  <a:pt x="76824" y="86583"/>
                </a:lnTo>
                <a:lnTo>
                  <a:pt x="67247" y="61851"/>
                </a:lnTo>
                <a:close/>
              </a:path>
              <a:path w="76835" h="86994">
                <a:moveTo>
                  <a:pt x="47546" y="10973"/>
                </a:moveTo>
                <a:lnTo>
                  <a:pt x="38616" y="10973"/>
                </a:lnTo>
                <a:lnTo>
                  <a:pt x="40166" y="15873"/>
                </a:lnTo>
                <a:lnTo>
                  <a:pt x="43003" y="24418"/>
                </a:lnTo>
                <a:lnTo>
                  <a:pt x="44417" y="28459"/>
                </a:lnTo>
                <a:lnTo>
                  <a:pt x="45736" y="32114"/>
                </a:lnTo>
                <a:lnTo>
                  <a:pt x="46982" y="35339"/>
                </a:lnTo>
                <a:lnTo>
                  <a:pt x="53904" y="53883"/>
                </a:lnTo>
                <a:lnTo>
                  <a:pt x="64162" y="53883"/>
                </a:lnTo>
                <a:lnTo>
                  <a:pt x="47546" y="10973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 txBox="1">
            <a:spLocks noGrp="1"/>
          </p:cNvSpPr>
          <p:nvPr>
            <p:ph type="body" idx="1"/>
          </p:nvPr>
        </p:nvSpPr>
        <p:spPr>
          <a:xfrm>
            <a:off x="672417" y="3324703"/>
            <a:ext cx="18460803" cy="6233667"/>
          </a:xfrm>
          <a:prstGeom prst="rect">
            <a:avLst/>
          </a:prstGeom>
          <a:solidFill>
            <a:schemeClr val="bg1">
              <a:alpha val="75000"/>
            </a:schemeClr>
          </a:solidFill>
        </p:spPr>
        <p:txBody>
          <a:bodyPr vert="horz" wrap="square" lIns="720000" tIns="360000" rIns="720000" bIns="360000" rtlCol="0">
            <a:spAutoFit/>
          </a:bodyPr>
          <a:lstStyle/>
          <a:p>
            <a:pPr marL="595189" marR="5007" algn="ctr">
              <a:spcBef>
                <a:spcPts val="99"/>
              </a:spcBef>
            </a:pPr>
            <a:r>
              <a:rPr lang="es-ES" sz="4800" b="1" spc="-5" dirty="0" smtClean="0">
                <a:solidFill>
                  <a:srgbClr val="C00000"/>
                </a:solidFill>
                <a:latin typeface="Roboto Medium" pitchFamily="2" charset="0"/>
                <a:ea typeface="Roboto Medium" pitchFamily="2" charset="0"/>
              </a:rPr>
              <a:t>Identificación y ubicación física:</a:t>
            </a:r>
          </a:p>
          <a:p>
            <a:pPr marL="595189" marR="5007" algn="ctr">
              <a:spcBef>
                <a:spcPts val="99"/>
              </a:spcBef>
            </a:pPr>
            <a:endParaRPr lang="es-ES" sz="2400" spc="-5" dirty="0" smtClean="0">
              <a:solidFill>
                <a:schemeClr val="tx1"/>
              </a:solidFill>
              <a:latin typeface="Roboto Medium" pitchFamily="2" charset="0"/>
              <a:ea typeface="Roboto Medium" pitchFamily="2" charset="0"/>
            </a:endParaRPr>
          </a:p>
          <a:p>
            <a:pPr marL="595189" marR="5007" algn="ctr">
              <a:spcBef>
                <a:spcPts val="99"/>
              </a:spcBef>
            </a:pPr>
            <a:r>
              <a:rPr lang="es-ES" sz="4000" spc="-5" dirty="0" smtClean="0">
                <a:solidFill>
                  <a:schemeClr val="tx1"/>
                </a:solidFill>
                <a:latin typeface="Roboto Medium" pitchFamily="2" charset="0"/>
                <a:ea typeface="Roboto Medium" pitchFamily="2" charset="0"/>
              </a:rPr>
              <a:t>Se utilizaron los </a:t>
            </a:r>
            <a:r>
              <a:rPr lang="es-ES" sz="4000" spc="-5" dirty="0" smtClean="0">
                <a:solidFill>
                  <a:schemeClr val="tx1"/>
                </a:solidFill>
                <a:latin typeface="Roboto Medium" pitchFamily="2" charset="0"/>
                <a:ea typeface="Roboto Medium" pitchFamily="2" charset="0"/>
              </a:rPr>
              <a:t>códigos alfanuméricos de las tablas </a:t>
            </a:r>
            <a:r>
              <a:rPr lang="es-ES" sz="4000" spc="-5" dirty="0" err="1" smtClean="0">
                <a:solidFill>
                  <a:schemeClr val="tx1"/>
                </a:solidFill>
                <a:latin typeface="Roboto Medium" pitchFamily="2" charset="0"/>
                <a:ea typeface="Roboto Medium" pitchFamily="2" charset="0"/>
              </a:rPr>
              <a:t>Cutter</a:t>
            </a:r>
            <a:r>
              <a:rPr lang="es-ES" sz="4000" spc="-5" dirty="0" smtClean="0">
                <a:solidFill>
                  <a:schemeClr val="tx1"/>
                </a:solidFill>
                <a:latin typeface="Roboto Medium" pitchFamily="2" charset="0"/>
                <a:ea typeface="Roboto Medium" pitchFamily="2" charset="0"/>
              </a:rPr>
              <a:t> correspondientes a los nombres simples de las semillas, diferenciando los códigos repetidos con las iniciales de la variedad de la semilla. </a:t>
            </a:r>
          </a:p>
          <a:p>
            <a:pPr marL="595189" marR="5007" algn="ctr">
              <a:spcBef>
                <a:spcPts val="99"/>
              </a:spcBef>
            </a:pPr>
            <a:endParaRPr lang="es-ES" sz="4000" spc="-5" dirty="0" smtClean="0">
              <a:solidFill>
                <a:schemeClr val="tx1"/>
              </a:solidFill>
              <a:latin typeface="Roboto Medium" pitchFamily="2" charset="0"/>
              <a:ea typeface="Roboto Medium" pitchFamily="2" charset="0"/>
            </a:endParaRPr>
          </a:p>
          <a:p>
            <a:pPr marL="595189" marR="5007" algn="ctr">
              <a:spcBef>
                <a:spcPts val="99"/>
              </a:spcBef>
            </a:pPr>
            <a:r>
              <a:rPr lang="es-ES" sz="4000" spc="-5" dirty="0" smtClean="0">
                <a:solidFill>
                  <a:srgbClr val="0000FF"/>
                </a:solidFill>
                <a:latin typeface="Roboto Medium" pitchFamily="2" charset="0"/>
                <a:ea typeface="Roboto Medium" pitchFamily="2" charset="0"/>
              </a:rPr>
              <a:t>Lechuga, variedad gallega: L459</a:t>
            </a:r>
          </a:p>
          <a:p>
            <a:pPr marL="595189" marR="5007" algn="ctr">
              <a:spcBef>
                <a:spcPts val="99"/>
              </a:spcBef>
            </a:pPr>
            <a:r>
              <a:rPr lang="es-ES" sz="4000" spc="-5" dirty="0" smtClean="0">
                <a:solidFill>
                  <a:srgbClr val="0000FF"/>
                </a:solidFill>
                <a:latin typeface="Roboto Medium" pitchFamily="2" charset="0"/>
                <a:ea typeface="Roboto Medium" pitchFamily="2" charset="0"/>
              </a:rPr>
              <a:t>Lechuga, variedad criolla: L459c</a:t>
            </a:r>
          </a:p>
          <a:p>
            <a:pPr marL="595189" marR="5007" algn="ctr">
              <a:spcBef>
                <a:spcPts val="99"/>
              </a:spcBef>
            </a:pPr>
            <a:r>
              <a:rPr lang="es-ES" sz="4000" spc="-5" dirty="0" smtClean="0">
                <a:solidFill>
                  <a:srgbClr val="0000FF"/>
                </a:solidFill>
                <a:latin typeface="Roboto Medium" pitchFamily="2" charset="0"/>
                <a:ea typeface="Roboto Medium" pitchFamily="2" charset="0"/>
              </a:rPr>
              <a:t>Lechuga, variedad </a:t>
            </a:r>
            <a:r>
              <a:rPr lang="es-ES" sz="4000" spc="-5" dirty="0" err="1" smtClean="0">
                <a:solidFill>
                  <a:srgbClr val="0000FF"/>
                </a:solidFill>
                <a:latin typeface="Roboto Medium" pitchFamily="2" charset="0"/>
                <a:ea typeface="Roboto Medium" pitchFamily="2" charset="0"/>
              </a:rPr>
              <a:t>grand</a:t>
            </a:r>
            <a:r>
              <a:rPr lang="es-ES" sz="4000" spc="-5" dirty="0" smtClean="0">
                <a:solidFill>
                  <a:srgbClr val="0000FF"/>
                </a:solidFill>
                <a:latin typeface="Roboto Medium" pitchFamily="2" charset="0"/>
                <a:ea typeface="Roboto Medium" pitchFamily="2" charset="0"/>
              </a:rPr>
              <a:t> </a:t>
            </a:r>
            <a:r>
              <a:rPr lang="es-ES" sz="4000" spc="-5" dirty="0" err="1" smtClean="0">
                <a:solidFill>
                  <a:srgbClr val="0000FF"/>
                </a:solidFill>
                <a:latin typeface="Roboto Medium" pitchFamily="2" charset="0"/>
                <a:ea typeface="Roboto Medium" pitchFamily="2" charset="0"/>
              </a:rPr>
              <a:t>rapid</a:t>
            </a:r>
            <a:r>
              <a:rPr lang="es-ES" sz="4000" spc="-5" dirty="0" smtClean="0">
                <a:solidFill>
                  <a:srgbClr val="0000FF"/>
                </a:solidFill>
                <a:latin typeface="Roboto Medium" pitchFamily="2" charset="0"/>
                <a:ea typeface="Roboto Medium" pitchFamily="2" charset="0"/>
              </a:rPr>
              <a:t>: L459gr</a:t>
            </a:r>
            <a:endParaRPr lang="es-ES" sz="4000" spc="-5" dirty="0">
              <a:solidFill>
                <a:srgbClr val="0000FF"/>
              </a:solidFill>
              <a:latin typeface="Roboto Medium" pitchFamily="2" charset="0"/>
              <a:ea typeface="Roboto Medium" pitchFamily="2" charset="0"/>
            </a:endParaRPr>
          </a:p>
          <a:p>
            <a:pPr marL="1280989" marR="5007" indent="-685800" algn="ctr">
              <a:spcBef>
                <a:spcPts val="99"/>
              </a:spcBef>
              <a:buFont typeface="Arial" charset="0"/>
              <a:buChar char="•"/>
            </a:pPr>
            <a:endParaRPr lang="es-ES" sz="4000" spc="-5" dirty="0">
              <a:solidFill>
                <a:schemeClr val="tx1"/>
              </a:solidFill>
            </a:endParaRPr>
          </a:p>
        </p:txBody>
      </p:sp>
      <p:sp>
        <p:nvSpPr>
          <p:cNvPr id="28" name="27 CuadroTexto"/>
          <p:cNvSpPr txBox="1"/>
          <p:nvPr/>
        </p:nvSpPr>
        <p:spPr>
          <a:xfrm>
            <a:off x="2967037" y="1222864"/>
            <a:ext cx="16230600" cy="1150268"/>
          </a:xfrm>
          <a:prstGeom prst="rect">
            <a:avLst/>
          </a:prstGeom>
          <a:noFill/>
        </p:spPr>
        <p:txBody>
          <a:bodyPr wrap="square" lIns="90123" tIns="45062" rIns="90123" bIns="45062" rtlCol="0">
            <a:spAutoFit/>
          </a:bodyPr>
          <a:lstStyle/>
          <a:p>
            <a:pPr marL="12517">
              <a:spcBef>
                <a:spcPts val="112"/>
              </a:spcBef>
            </a:pPr>
            <a:r>
              <a:rPr lang="es-ES" sz="4000" dirty="0">
                <a:solidFill>
                  <a:srgbClr val="FFFFFF"/>
                </a:solidFill>
                <a:latin typeface="Roboto Condensed"/>
                <a:cs typeface="Roboto Condensed"/>
              </a:rPr>
              <a:t>Dilemas de formatos y normas para catalogar semillas agroecológicas</a:t>
            </a:r>
          </a:p>
          <a:p>
            <a:pPr marL="12517">
              <a:spcBef>
                <a:spcPts val="112"/>
              </a:spcBef>
            </a:pPr>
            <a:endParaRPr lang="es-ES" sz="2800" dirty="0">
              <a:solidFill>
                <a:srgbClr val="FFFFFF"/>
              </a:solidFill>
              <a:latin typeface="Roboto Condensed"/>
              <a:cs typeface="Roboto Condensed"/>
            </a:endParaRPr>
          </a:p>
        </p:txBody>
      </p:sp>
    </p:spTree>
    <p:extLst>
      <p:ext uri="{BB962C8B-B14F-4D97-AF65-F5344CB8AC3E}">
        <p14:creationId xmlns:p14="http://schemas.microsoft.com/office/powerpoint/2010/main" val="14766231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25 Imagen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5" b="1130"/>
          <a:stretch/>
        </p:blipFill>
        <p:spPr>
          <a:xfrm>
            <a:off x="0" y="18256"/>
            <a:ext cx="19802475" cy="11160000"/>
          </a:xfrm>
          <a:prstGeom prst="rect">
            <a:avLst/>
          </a:prstGeom>
        </p:spPr>
      </p:pic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811021" y="695429"/>
            <a:ext cx="16276087" cy="2001643"/>
          </a:xfrm>
          <a:prstGeom prst="rect">
            <a:avLst/>
          </a:prstGeom>
          <a:solidFill>
            <a:schemeClr val="tx1">
              <a:lumMod val="85000"/>
              <a:lumOff val="15000"/>
              <a:alpha val="79000"/>
            </a:schemeClr>
          </a:solidFill>
        </p:spPr>
        <p:txBody>
          <a:bodyPr vert="horz" wrap="square" lIns="0" tIns="597692" rIns="0" bIns="0" rtlCol="0">
            <a:spAutoFit/>
          </a:bodyPr>
          <a:lstStyle/>
          <a:p>
            <a:pPr marL="549502">
              <a:spcBef>
                <a:spcPts val="4706"/>
              </a:spcBef>
            </a:pPr>
            <a:r>
              <a:rPr lang="es-ES" spc="-5" dirty="0"/>
              <a:t/>
            </a:r>
            <a:br>
              <a:rPr lang="es-ES" spc="-5" dirty="0"/>
            </a:br>
            <a:endParaRPr spc="-5" dirty="0"/>
          </a:p>
        </p:txBody>
      </p:sp>
      <p:sp>
        <p:nvSpPr>
          <p:cNvPr id="3" name="object 3"/>
          <p:cNvSpPr/>
          <p:nvPr/>
        </p:nvSpPr>
        <p:spPr>
          <a:xfrm>
            <a:off x="672420" y="519034"/>
            <a:ext cx="2098428" cy="2354434"/>
          </a:xfrm>
          <a:custGeom>
            <a:avLst/>
            <a:gdLst/>
            <a:ahLst/>
            <a:cxnLst/>
            <a:rect l="l" t="t" r="r" b="b"/>
            <a:pathLst>
              <a:path w="1958975" h="1958339">
                <a:moveTo>
                  <a:pt x="1958422" y="1958160"/>
                </a:moveTo>
                <a:lnTo>
                  <a:pt x="0" y="1958160"/>
                </a:lnTo>
                <a:lnTo>
                  <a:pt x="0" y="0"/>
                </a:lnTo>
                <a:lnTo>
                  <a:pt x="1958422" y="0"/>
                </a:lnTo>
                <a:lnTo>
                  <a:pt x="1958422" y="1958160"/>
                </a:lnTo>
                <a:close/>
              </a:path>
            </a:pathLst>
          </a:custGeom>
          <a:solidFill>
            <a:srgbClr val="142E4E">
              <a:alpha val="85000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205427" y="841480"/>
            <a:ext cx="862418" cy="79056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224337" y="1894506"/>
            <a:ext cx="0" cy="60164"/>
          </a:xfrm>
          <a:custGeom>
            <a:avLst/>
            <a:gdLst/>
            <a:ahLst/>
            <a:cxnLst/>
            <a:rect l="l" t="t" r="r" b="b"/>
            <a:pathLst>
              <a:path h="60960">
                <a:moveTo>
                  <a:pt x="0" y="0"/>
                </a:moveTo>
                <a:lnTo>
                  <a:pt x="0" y="60959"/>
                </a:lnTo>
              </a:path>
            </a:pathLst>
          </a:custGeom>
          <a:ln w="3837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205439" y="1880093"/>
            <a:ext cx="96948" cy="0"/>
          </a:xfrm>
          <a:custGeom>
            <a:avLst/>
            <a:gdLst/>
            <a:ahLst/>
            <a:cxnLst/>
            <a:rect l="l" t="t" r="r" b="b"/>
            <a:pathLst>
              <a:path w="98425">
                <a:moveTo>
                  <a:pt x="0" y="0"/>
                </a:moveTo>
                <a:lnTo>
                  <a:pt x="98059" y="0"/>
                </a:lnTo>
              </a:path>
            </a:pathLst>
          </a:custGeom>
          <a:ln w="2921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205440" y="1846249"/>
            <a:ext cx="38154" cy="0"/>
          </a:xfrm>
          <a:custGeom>
            <a:avLst/>
            <a:gdLst/>
            <a:ahLst/>
            <a:cxnLst/>
            <a:rect l="l" t="t" r="r" b="b"/>
            <a:pathLst>
              <a:path w="38734">
                <a:moveTo>
                  <a:pt x="0" y="0"/>
                </a:moveTo>
                <a:lnTo>
                  <a:pt x="38375" y="0"/>
                </a:lnTo>
              </a:path>
            </a:pathLst>
          </a:custGeom>
          <a:ln w="3937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205440" y="1812407"/>
            <a:ext cx="102577" cy="0"/>
          </a:xfrm>
          <a:custGeom>
            <a:avLst/>
            <a:gdLst/>
            <a:ahLst/>
            <a:cxnLst/>
            <a:rect l="l" t="t" r="r" b="b"/>
            <a:pathLst>
              <a:path w="104140">
                <a:moveTo>
                  <a:pt x="0" y="0"/>
                </a:moveTo>
                <a:lnTo>
                  <a:pt x="103651" y="0"/>
                </a:lnTo>
              </a:path>
            </a:pathLst>
          </a:custGeom>
          <a:ln w="2920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340139" y="1940256"/>
            <a:ext cx="92571" cy="0"/>
          </a:xfrm>
          <a:custGeom>
            <a:avLst/>
            <a:gdLst/>
            <a:ahLst/>
            <a:cxnLst/>
            <a:rect l="l" t="t" r="r" b="b"/>
            <a:pathLst>
              <a:path w="93980">
                <a:moveTo>
                  <a:pt x="0" y="0"/>
                </a:moveTo>
                <a:lnTo>
                  <a:pt x="93871" y="0"/>
                </a:lnTo>
              </a:path>
            </a:pathLst>
          </a:custGeom>
          <a:ln w="2920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1359072" y="1797998"/>
            <a:ext cx="0" cy="127848"/>
          </a:xfrm>
          <a:custGeom>
            <a:avLst/>
            <a:gdLst/>
            <a:ahLst/>
            <a:cxnLst/>
            <a:rect l="l" t="t" r="r" b="b"/>
            <a:pathLst>
              <a:path h="129539">
                <a:moveTo>
                  <a:pt x="0" y="0"/>
                </a:moveTo>
                <a:lnTo>
                  <a:pt x="0" y="129540"/>
                </a:lnTo>
              </a:path>
            </a:pathLst>
          </a:custGeom>
          <a:ln w="3844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1451333" y="1797984"/>
            <a:ext cx="154492" cy="157304"/>
          </a:xfrm>
          <a:custGeom>
            <a:avLst/>
            <a:gdLst/>
            <a:ahLst/>
            <a:cxnLst/>
            <a:rect l="l" t="t" r="r" b="b"/>
            <a:pathLst>
              <a:path w="156844" h="159385">
                <a:moveTo>
                  <a:pt x="98834" y="0"/>
                </a:moveTo>
                <a:lnTo>
                  <a:pt x="57851" y="0"/>
                </a:lnTo>
                <a:lnTo>
                  <a:pt x="0" y="159293"/>
                </a:lnTo>
                <a:lnTo>
                  <a:pt x="40166" y="159293"/>
                </a:lnTo>
                <a:lnTo>
                  <a:pt x="51035" y="125158"/>
                </a:lnTo>
                <a:lnTo>
                  <a:pt x="143919" y="125158"/>
                </a:lnTo>
                <a:lnTo>
                  <a:pt x="133901" y="97347"/>
                </a:lnTo>
                <a:lnTo>
                  <a:pt x="59369" y="97347"/>
                </a:lnTo>
                <a:lnTo>
                  <a:pt x="65484" y="78144"/>
                </a:lnTo>
                <a:lnTo>
                  <a:pt x="67505" y="71526"/>
                </a:lnTo>
                <a:lnTo>
                  <a:pt x="69610" y="64814"/>
                </a:lnTo>
                <a:lnTo>
                  <a:pt x="71798" y="57924"/>
                </a:lnTo>
                <a:lnTo>
                  <a:pt x="73955" y="51003"/>
                </a:lnTo>
                <a:lnTo>
                  <a:pt x="75882" y="44595"/>
                </a:lnTo>
                <a:lnTo>
                  <a:pt x="77568" y="38679"/>
                </a:lnTo>
                <a:lnTo>
                  <a:pt x="112767" y="38679"/>
                </a:lnTo>
                <a:lnTo>
                  <a:pt x="98834" y="0"/>
                </a:lnTo>
                <a:close/>
              </a:path>
              <a:path w="156844" h="159385">
                <a:moveTo>
                  <a:pt x="143919" y="125158"/>
                </a:moveTo>
                <a:lnTo>
                  <a:pt x="104635" y="125158"/>
                </a:lnTo>
                <a:lnTo>
                  <a:pt x="115535" y="159293"/>
                </a:lnTo>
                <a:lnTo>
                  <a:pt x="156215" y="159293"/>
                </a:lnTo>
                <a:lnTo>
                  <a:pt x="143919" y="125158"/>
                </a:lnTo>
                <a:close/>
              </a:path>
              <a:path w="156844" h="159385">
                <a:moveTo>
                  <a:pt x="112767" y="38679"/>
                </a:moveTo>
                <a:lnTo>
                  <a:pt x="78070" y="38679"/>
                </a:lnTo>
                <a:lnTo>
                  <a:pt x="79631" y="44595"/>
                </a:lnTo>
                <a:lnTo>
                  <a:pt x="81411" y="51076"/>
                </a:lnTo>
                <a:lnTo>
                  <a:pt x="85672" y="65254"/>
                </a:lnTo>
                <a:lnTo>
                  <a:pt x="87725" y="71893"/>
                </a:lnTo>
                <a:lnTo>
                  <a:pt x="89745" y="78144"/>
                </a:lnTo>
                <a:lnTo>
                  <a:pt x="95829" y="97347"/>
                </a:lnTo>
                <a:lnTo>
                  <a:pt x="133901" y="97347"/>
                </a:lnTo>
                <a:lnTo>
                  <a:pt x="112767" y="3867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1612523" y="1794977"/>
            <a:ext cx="127596" cy="163571"/>
          </a:xfrm>
          <a:custGeom>
            <a:avLst/>
            <a:gdLst/>
            <a:ahLst/>
            <a:cxnLst/>
            <a:rect l="l" t="t" r="r" b="b"/>
            <a:pathLst>
              <a:path w="129539" h="165735">
                <a:moveTo>
                  <a:pt x="85191" y="0"/>
                </a:moveTo>
                <a:lnTo>
                  <a:pt x="42091" y="9229"/>
                </a:lnTo>
                <a:lnTo>
                  <a:pt x="13138" y="34544"/>
                </a:lnTo>
                <a:lnTo>
                  <a:pt x="372" y="73422"/>
                </a:lnTo>
                <a:lnTo>
                  <a:pt x="0" y="82458"/>
                </a:lnTo>
                <a:lnTo>
                  <a:pt x="386" y="91701"/>
                </a:lnTo>
                <a:lnTo>
                  <a:pt x="13608" y="130862"/>
                </a:lnTo>
                <a:lnTo>
                  <a:pt x="42749" y="156076"/>
                </a:lnTo>
                <a:lnTo>
                  <a:pt x="84688" y="165136"/>
                </a:lnTo>
                <a:lnTo>
                  <a:pt x="92589" y="164946"/>
                </a:lnTo>
                <a:lnTo>
                  <a:pt x="128666" y="156058"/>
                </a:lnTo>
                <a:lnTo>
                  <a:pt x="123089" y="135796"/>
                </a:lnTo>
                <a:lnTo>
                  <a:pt x="81788" y="135796"/>
                </a:lnTo>
                <a:lnTo>
                  <a:pt x="75474" y="134707"/>
                </a:lnTo>
                <a:lnTo>
                  <a:pt x="41684" y="98970"/>
                </a:lnTo>
                <a:lnTo>
                  <a:pt x="40438" y="72573"/>
                </a:lnTo>
                <a:lnTo>
                  <a:pt x="41726" y="64448"/>
                </a:lnTo>
                <a:lnTo>
                  <a:pt x="70039" y="32271"/>
                </a:lnTo>
                <a:lnTo>
                  <a:pt x="75945" y="30313"/>
                </a:lnTo>
                <a:lnTo>
                  <a:pt x="82259" y="29339"/>
                </a:lnTo>
                <a:lnTo>
                  <a:pt x="122869" y="29339"/>
                </a:lnTo>
                <a:lnTo>
                  <a:pt x="128938" y="9654"/>
                </a:lnTo>
                <a:lnTo>
                  <a:pt x="93159" y="202"/>
                </a:lnTo>
                <a:lnTo>
                  <a:pt x="85191" y="0"/>
                </a:lnTo>
                <a:close/>
              </a:path>
              <a:path w="129539" h="165735">
                <a:moveTo>
                  <a:pt x="121074" y="128477"/>
                </a:moveTo>
                <a:lnTo>
                  <a:pt x="117567" y="130634"/>
                </a:lnTo>
                <a:lnTo>
                  <a:pt x="113179" y="132425"/>
                </a:lnTo>
                <a:lnTo>
                  <a:pt x="102750" y="135126"/>
                </a:lnTo>
                <a:lnTo>
                  <a:pt x="96342" y="135796"/>
                </a:lnTo>
                <a:lnTo>
                  <a:pt x="123089" y="135796"/>
                </a:lnTo>
                <a:lnTo>
                  <a:pt x="121074" y="128477"/>
                </a:lnTo>
                <a:close/>
              </a:path>
              <a:path w="129539" h="165735">
                <a:moveTo>
                  <a:pt x="122869" y="29339"/>
                </a:moveTo>
                <a:lnTo>
                  <a:pt x="95358" y="29339"/>
                </a:lnTo>
                <a:lnTo>
                  <a:pt x="101263" y="30177"/>
                </a:lnTo>
                <a:lnTo>
                  <a:pt x="111860" y="33548"/>
                </a:lnTo>
                <a:lnTo>
                  <a:pt x="116478" y="35517"/>
                </a:lnTo>
                <a:lnTo>
                  <a:pt x="120300" y="37674"/>
                </a:lnTo>
                <a:lnTo>
                  <a:pt x="122869" y="2933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1765910" y="1794989"/>
            <a:ext cx="116963" cy="163571"/>
          </a:xfrm>
          <a:custGeom>
            <a:avLst/>
            <a:gdLst/>
            <a:ahLst/>
            <a:cxnLst/>
            <a:rect l="l" t="t" r="r" b="b"/>
            <a:pathLst>
              <a:path w="118744" h="165735">
                <a:moveTo>
                  <a:pt x="11402" y="124938"/>
                </a:moveTo>
                <a:lnTo>
                  <a:pt x="2795" y="152979"/>
                </a:lnTo>
                <a:lnTo>
                  <a:pt x="8614" y="155718"/>
                </a:lnTo>
                <a:lnTo>
                  <a:pt x="14708" y="158127"/>
                </a:lnTo>
                <a:lnTo>
                  <a:pt x="56165" y="165104"/>
                </a:lnTo>
                <a:lnTo>
                  <a:pt x="63862" y="164862"/>
                </a:lnTo>
                <a:lnTo>
                  <a:pt x="103284" y="150445"/>
                </a:lnTo>
                <a:lnTo>
                  <a:pt x="108457" y="145890"/>
                </a:lnTo>
                <a:lnTo>
                  <a:pt x="112300" y="140623"/>
                </a:lnTo>
                <a:lnTo>
                  <a:pt x="114114" y="136309"/>
                </a:lnTo>
                <a:lnTo>
                  <a:pt x="46783" y="136309"/>
                </a:lnTo>
                <a:lnTo>
                  <a:pt x="39559" y="135262"/>
                </a:lnTo>
                <a:lnTo>
                  <a:pt x="25726" y="131242"/>
                </a:lnTo>
                <a:lnTo>
                  <a:pt x="18596" y="128477"/>
                </a:lnTo>
                <a:lnTo>
                  <a:pt x="11402" y="124938"/>
                </a:lnTo>
                <a:close/>
              </a:path>
              <a:path w="118744" h="165735">
                <a:moveTo>
                  <a:pt x="60458" y="0"/>
                </a:moveTo>
                <a:lnTo>
                  <a:pt x="20721" y="9486"/>
                </a:lnTo>
                <a:lnTo>
                  <a:pt x="3957" y="29067"/>
                </a:lnTo>
                <a:lnTo>
                  <a:pt x="1319" y="34972"/>
                </a:lnTo>
                <a:lnTo>
                  <a:pt x="0" y="41391"/>
                </a:lnTo>
                <a:lnTo>
                  <a:pt x="0" y="55055"/>
                </a:lnTo>
                <a:lnTo>
                  <a:pt x="29643" y="90971"/>
                </a:lnTo>
                <a:lnTo>
                  <a:pt x="58762" y="101567"/>
                </a:lnTo>
                <a:lnTo>
                  <a:pt x="63191" y="103190"/>
                </a:lnTo>
                <a:lnTo>
                  <a:pt x="66594" y="104813"/>
                </a:lnTo>
                <a:lnTo>
                  <a:pt x="70113" y="106436"/>
                </a:lnTo>
                <a:lnTo>
                  <a:pt x="72814" y="108049"/>
                </a:lnTo>
                <a:lnTo>
                  <a:pt x="74730" y="109734"/>
                </a:lnTo>
                <a:lnTo>
                  <a:pt x="76657" y="111399"/>
                </a:lnTo>
                <a:lnTo>
                  <a:pt x="77976" y="113116"/>
                </a:lnTo>
                <a:lnTo>
                  <a:pt x="79327" y="116488"/>
                </a:lnTo>
                <a:lnTo>
                  <a:pt x="79620" y="118174"/>
                </a:lnTo>
                <a:lnTo>
                  <a:pt x="79620" y="124938"/>
                </a:lnTo>
                <a:lnTo>
                  <a:pt x="77673" y="128917"/>
                </a:lnTo>
                <a:lnTo>
                  <a:pt x="69777" y="134823"/>
                </a:lnTo>
                <a:lnTo>
                  <a:pt x="63317" y="136309"/>
                </a:lnTo>
                <a:lnTo>
                  <a:pt x="114114" y="136309"/>
                </a:lnTo>
                <a:lnTo>
                  <a:pt x="117336" y="128645"/>
                </a:lnTo>
                <a:lnTo>
                  <a:pt x="118614" y="122268"/>
                </a:lnTo>
                <a:lnTo>
                  <a:pt x="118594" y="109734"/>
                </a:lnTo>
                <a:lnTo>
                  <a:pt x="117598" y="104499"/>
                </a:lnTo>
                <a:lnTo>
                  <a:pt x="115546" y="99620"/>
                </a:lnTo>
                <a:lnTo>
                  <a:pt x="113546" y="94719"/>
                </a:lnTo>
                <a:lnTo>
                  <a:pt x="83578" y="70793"/>
                </a:lnTo>
                <a:lnTo>
                  <a:pt x="62720" y="63998"/>
                </a:lnTo>
                <a:lnTo>
                  <a:pt x="54647" y="61296"/>
                </a:lnTo>
                <a:lnTo>
                  <a:pt x="48637" y="58678"/>
                </a:lnTo>
                <a:lnTo>
                  <a:pt x="44794" y="56239"/>
                </a:lnTo>
                <a:lnTo>
                  <a:pt x="40909" y="53851"/>
                </a:lnTo>
                <a:lnTo>
                  <a:pt x="38951" y="49893"/>
                </a:lnTo>
                <a:lnTo>
                  <a:pt x="38985" y="39705"/>
                </a:lnTo>
                <a:lnTo>
                  <a:pt x="40983" y="35957"/>
                </a:lnTo>
                <a:lnTo>
                  <a:pt x="49077" y="30281"/>
                </a:lnTo>
                <a:lnTo>
                  <a:pt x="54951" y="28836"/>
                </a:lnTo>
                <a:lnTo>
                  <a:pt x="105005" y="28836"/>
                </a:lnTo>
                <a:lnTo>
                  <a:pt x="110279" y="11643"/>
                </a:lnTo>
                <a:lnTo>
                  <a:pt x="68514" y="215"/>
                </a:lnTo>
                <a:lnTo>
                  <a:pt x="60458" y="0"/>
                </a:lnTo>
                <a:close/>
              </a:path>
              <a:path w="118744" h="165735">
                <a:moveTo>
                  <a:pt x="105005" y="28836"/>
                </a:moveTo>
                <a:lnTo>
                  <a:pt x="68762" y="28836"/>
                </a:lnTo>
                <a:lnTo>
                  <a:pt x="75170" y="29810"/>
                </a:lnTo>
                <a:lnTo>
                  <a:pt x="88468" y="33663"/>
                </a:lnTo>
                <a:lnTo>
                  <a:pt x="95086" y="36323"/>
                </a:lnTo>
                <a:lnTo>
                  <a:pt x="101672" y="39705"/>
                </a:lnTo>
                <a:lnTo>
                  <a:pt x="105005" y="2883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1911619" y="1795004"/>
            <a:ext cx="158245" cy="162945"/>
          </a:xfrm>
          <a:custGeom>
            <a:avLst/>
            <a:gdLst/>
            <a:ahLst/>
            <a:cxnLst/>
            <a:rect l="l" t="t" r="r" b="b"/>
            <a:pathLst>
              <a:path w="160655" h="165100">
                <a:moveTo>
                  <a:pt x="80667" y="0"/>
                </a:moveTo>
                <a:lnTo>
                  <a:pt x="41510" y="9030"/>
                </a:lnTo>
                <a:lnTo>
                  <a:pt x="9410" y="41309"/>
                </a:lnTo>
                <a:lnTo>
                  <a:pt x="0" y="82939"/>
                </a:lnTo>
                <a:lnTo>
                  <a:pt x="366" y="92398"/>
                </a:lnTo>
                <a:lnTo>
                  <a:pt x="13046" y="131773"/>
                </a:lnTo>
                <a:lnTo>
                  <a:pt x="47789" y="159523"/>
                </a:lnTo>
                <a:lnTo>
                  <a:pt x="79652" y="165094"/>
                </a:lnTo>
                <a:lnTo>
                  <a:pt x="88094" y="164739"/>
                </a:lnTo>
                <a:lnTo>
                  <a:pt x="125426" y="152480"/>
                </a:lnTo>
                <a:lnTo>
                  <a:pt x="143027" y="136268"/>
                </a:lnTo>
                <a:lnTo>
                  <a:pt x="75107" y="136268"/>
                </a:lnTo>
                <a:lnTo>
                  <a:pt x="69935" y="135147"/>
                </a:lnTo>
                <a:lnTo>
                  <a:pt x="41485" y="99682"/>
                </a:lnTo>
                <a:lnTo>
                  <a:pt x="40538" y="73450"/>
                </a:lnTo>
                <a:lnTo>
                  <a:pt x="41454" y="66155"/>
                </a:lnTo>
                <a:lnTo>
                  <a:pt x="43506" y="59411"/>
                </a:lnTo>
                <a:lnTo>
                  <a:pt x="45527" y="52658"/>
                </a:lnTo>
                <a:lnTo>
                  <a:pt x="48302" y="47014"/>
                </a:lnTo>
                <a:lnTo>
                  <a:pt x="51841" y="42469"/>
                </a:lnTo>
                <a:lnTo>
                  <a:pt x="55359" y="37904"/>
                </a:lnTo>
                <a:lnTo>
                  <a:pt x="59585" y="34493"/>
                </a:lnTo>
                <a:lnTo>
                  <a:pt x="69160" y="29967"/>
                </a:lnTo>
                <a:lnTo>
                  <a:pt x="74290" y="28826"/>
                </a:lnTo>
                <a:lnTo>
                  <a:pt x="143719" y="28826"/>
                </a:lnTo>
                <a:lnTo>
                  <a:pt x="142836" y="27588"/>
                </a:lnTo>
                <a:lnTo>
                  <a:pt x="105017" y="3193"/>
                </a:lnTo>
                <a:lnTo>
                  <a:pt x="89097" y="355"/>
                </a:lnTo>
                <a:lnTo>
                  <a:pt x="80667" y="0"/>
                </a:lnTo>
                <a:close/>
              </a:path>
              <a:path w="160655" h="165100">
                <a:moveTo>
                  <a:pt x="143719" y="28826"/>
                </a:moveTo>
                <a:lnTo>
                  <a:pt x="85191" y="28826"/>
                </a:lnTo>
                <a:lnTo>
                  <a:pt x="90395" y="29915"/>
                </a:lnTo>
                <a:lnTo>
                  <a:pt x="95190" y="32135"/>
                </a:lnTo>
                <a:lnTo>
                  <a:pt x="116687" y="58762"/>
                </a:lnTo>
                <a:lnTo>
                  <a:pt x="118813" y="65621"/>
                </a:lnTo>
                <a:lnTo>
                  <a:pt x="119833" y="73450"/>
                </a:lnTo>
                <a:lnTo>
                  <a:pt x="119789" y="92398"/>
                </a:lnTo>
                <a:lnTo>
                  <a:pt x="118844" y="99682"/>
                </a:lnTo>
                <a:lnTo>
                  <a:pt x="116823" y="106426"/>
                </a:lnTo>
                <a:lnTo>
                  <a:pt x="114834" y="113179"/>
                </a:lnTo>
                <a:lnTo>
                  <a:pt x="86070" y="136268"/>
                </a:lnTo>
                <a:lnTo>
                  <a:pt x="143027" y="136268"/>
                </a:lnTo>
                <a:lnTo>
                  <a:pt x="158768" y="100936"/>
                </a:lnTo>
                <a:lnTo>
                  <a:pt x="160330" y="82939"/>
                </a:lnTo>
                <a:lnTo>
                  <a:pt x="159957" y="73450"/>
                </a:lnTo>
                <a:lnTo>
                  <a:pt x="147263" y="33798"/>
                </a:lnTo>
                <a:lnTo>
                  <a:pt x="143719" y="2882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1204220" y="2043792"/>
            <a:ext cx="75682" cy="85859"/>
          </a:xfrm>
          <a:custGeom>
            <a:avLst/>
            <a:gdLst/>
            <a:ahLst/>
            <a:cxnLst/>
            <a:rect l="l" t="t" r="r" b="b"/>
            <a:pathLst>
              <a:path w="76834" h="86994">
                <a:moveTo>
                  <a:pt x="43297" y="0"/>
                </a:moveTo>
                <a:lnTo>
                  <a:pt x="34082" y="0"/>
                </a:lnTo>
                <a:lnTo>
                  <a:pt x="0" y="86583"/>
                </a:lnTo>
                <a:lnTo>
                  <a:pt x="10282" y="86583"/>
                </a:lnTo>
                <a:lnTo>
                  <a:pt x="19769" y="61851"/>
                </a:lnTo>
                <a:lnTo>
                  <a:pt x="67217" y="61851"/>
                </a:lnTo>
                <a:lnTo>
                  <a:pt x="64136" y="53883"/>
                </a:lnTo>
                <a:lnTo>
                  <a:pt x="22501" y="53883"/>
                </a:lnTo>
                <a:lnTo>
                  <a:pt x="30470" y="33318"/>
                </a:lnTo>
                <a:lnTo>
                  <a:pt x="31287" y="31370"/>
                </a:lnTo>
                <a:lnTo>
                  <a:pt x="35433" y="19852"/>
                </a:lnTo>
                <a:lnTo>
                  <a:pt x="36888" y="15643"/>
                </a:lnTo>
                <a:lnTo>
                  <a:pt x="38344" y="10973"/>
                </a:lnTo>
                <a:lnTo>
                  <a:pt x="47541" y="10973"/>
                </a:lnTo>
                <a:lnTo>
                  <a:pt x="43297" y="0"/>
                </a:lnTo>
                <a:close/>
              </a:path>
              <a:path w="76834" h="86994">
                <a:moveTo>
                  <a:pt x="67217" y="61851"/>
                </a:moveTo>
                <a:lnTo>
                  <a:pt x="56867" y="61851"/>
                </a:lnTo>
                <a:lnTo>
                  <a:pt x="66343" y="86583"/>
                </a:lnTo>
                <a:lnTo>
                  <a:pt x="76783" y="86583"/>
                </a:lnTo>
                <a:lnTo>
                  <a:pt x="67217" y="61851"/>
                </a:lnTo>
                <a:close/>
              </a:path>
              <a:path w="76834" h="86994">
                <a:moveTo>
                  <a:pt x="47541" y="10973"/>
                </a:moveTo>
                <a:lnTo>
                  <a:pt x="38606" y="10973"/>
                </a:lnTo>
                <a:lnTo>
                  <a:pt x="40166" y="15873"/>
                </a:lnTo>
                <a:lnTo>
                  <a:pt x="42993" y="24418"/>
                </a:lnTo>
                <a:lnTo>
                  <a:pt x="44375" y="28459"/>
                </a:lnTo>
                <a:lnTo>
                  <a:pt x="45726" y="32114"/>
                </a:lnTo>
                <a:lnTo>
                  <a:pt x="47014" y="35339"/>
                </a:lnTo>
                <a:lnTo>
                  <a:pt x="53862" y="53883"/>
                </a:lnTo>
                <a:lnTo>
                  <a:pt x="64136" y="53883"/>
                </a:lnTo>
                <a:lnTo>
                  <a:pt x="47541" y="10973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1319438" y="2043775"/>
            <a:ext cx="58795" cy="85859"/>
          </a:xfrm>
          <a:custGeom>
            <a:avLst/>
            <a:gdLst/>
            <a:ahLst/>
            <a:cxnLst/>
            <a:rect l="l" t="t" r="r" b="b"/>
            <a:pathLst>
              <a:path w="59690" h="86994">
                <a:moveTo>
                  <a:pt x="31119" y="0"/>
                </a:moveTo>
                <a:lnTo>
                  <a:pt x="0" y="0"/>
                </a:lnTo>
                <a:lnTo>
                  <a:pt x="0" y="86615"/>
                </a:lnTo>
                <a:lnTo>
                  <a:pt x="9182" y="86615"/>
                </a:lnTo>
                <a:lnTo>
                  <a:pt x="9182" y="51275"/>
                </a:lnTo>
                <a:lnTo>
                  <a:pt x="36983" y="51275"/>
                </a:lnTo>
                <a:lnTo>
                  <a:pt x="35852" y="49485"/>
                </a:lnTo>
                <a:lnTo>
                  <a:pt x="38208" y="48679"/>
                </a:lnTo>
                <a:lnTo>
                  <a:pt x="40501" y="47558"/>
                </a:lnTo>
                <a:lnTo>
                  <a:pt x="42700" y="46208"/>
                </a:lnTo>
                <a:lnTo>
                  <a:pt x="44888" y="44794"/>
                </a:lnTo>
                <a:lnTo>
                  <a:pt x="46657" y="43307"/>
                </a:lnTo>
                <a:lnTo>
                  <a:pt x="9182" y="43307"/>
                </a:lnTo>
                <a:lnTo>
                  <a:pt x="9182" y="7999"/>
                </a:lnTo>
                <a:lnTo>
                  <a:pt x="48106" y="7999"/>
                </a:lnTo>
                <a:lnTo>
                  <a:pt x="44783" y="4827"/>
                </a:lnTo>
                <a:lnTo>
                  <a:pt x="41956" y="3109"/>
                </a:lnTo>
                <a:lnTo>
                  <a:pt x="38511" y="1853"/>
                </a:lnTo>
                <a:lnTo>
                  <a:pt x="35077" y="649"/>
                </a:lnTo>
                <a:lnTo>
                  <a:pt x="31119" y="0"/>
                </a:lnTo>
                <a:close/>
              </a:path>
              <a:path w="59690" h="86994">
                <a:moveTo>
                  <a:pt x="36983" y="51275"/>
                </a:moveTo>
                <a:lnTo>
                  <a:pt x="26627" y="51275"/>
                </a:lnTo>
                <a:lnTo>
                  <a:pt x="48071" y="86615"/>
                </a:lnTo>
                <a:lnTo>
                  <a:pt x="59307" y="86615"/>
                </a:lnTo>
                <a:lnTo>
                  <a:pt x="36983" y="51275"/>
                </a:lnTo>
                <a:close/>
              </a:path>
              <a:path w="59690" h="86994">
                <a:moveTo>
                  <a:pt x="48106" y="7999"/>
                </a:moveTo>
                <a:lnTo>
                  <a:pt x="30145" y="7999"/>
                </a:lnTo>
                <a:lnTo>
                  <a:pt x="35203" y="9423"/>
                </a:lnTo>
                <a:lnTo>
                  <a:pt x="38648" y="12188"/>
                </a:lnTo>
                <a:lnTo>
                  <a:pt x="42092" y="14994"/>
                </a:lnTo>
                <a:lnTo>
                  <a:pt x="43778" y="19413"/>
                </a:lnTo>
                <a:lnTo>
                  <a:pt x="43778" y="28564"/>
                </a:lnTo>
                <a:lnTo>
                  <a:pt x="43234" y="31224"/>
                </a:lnTo>
                <a:lnTo>
                  <a:pt x="42124" y="33496"/>
                </a:lnTo>
                <a:lnTo>
                  <a:pt x="41077" y="35705"/>
                </a:lnTo>
                <a:lnTo>
                  <a:pt x="25381" y="43307"/>
                </a:lnTo>
                <a:lnTo>
                  <a:pt x="46657" y="43307"/>
                </a:lnTo>
                <a:lnTo>
                  <a:pt x="46857" y="43140"/>
                </a:lnTo>
                <a:lnTo>
                  <a:pt x="50228" y="39087"/>
                </a:lnTo>
                <a:lnTo>
                  <a:pt x="51579" y="36763"/>
                </a:lnTo>
                <a:lnTo>
                  <a:pt x="52563" y="34061"/>
                </a:lnTo>
                <a:lnTo>
                  <a:pt x="53600" y="31318"/>
                </a:lnTo>
                <a:lnTo>
                  <a:pt x="54067" y="28564"/>
                </a:lnTo>
                <a:lnTo>
                  <a:pt x="54103" y="21360"/>
                </a:lnTo>
                <a:lnTo>
                  <a:pt x="53527" y="18030"/>
                </a:lnTo>
                <a:lnTo>
                  <a:pt x="52281" y="14952"/>
                </a:lnTo>
                <a:lnTo>
                  <a:pt x="51139" y="11853"/>
                </a:lnTo>
                <a:lnTo>
                  <a:pt x="49422" y="9256"/>
                </a:lnTo>
                <a:lnTo>
                  <a:pt x="48106" y="799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1413186" y="2043677"/>
            <a:ext cx="67551" cy="85859"/>
          </a:xfrm>
          <a:custGeom>
            <a:avLst/>
            <a:gdLst/>
            <a:ahLst/>
            <a:cxnLst/>
            <a:rect l="l" t="t" r="r" b="b"/>
            <a:pathLst>
              <a:path w="68580" h="86994">
                <a:moveTo>
                  <a:pt x="47024" y="0"/>
                </a:moveTo>
                <a:lnTo>
                  <a:pt x="36019" y="0"/>
                </a:lnTo>
                <a:lnTo>
                  <a:pt x="30417" y="942"/>
                </a:lnTo>
                <a:lnTo>
                  <a:pt x="20156" y="4690"/>
                </a:lnTo>
                <a:lnTo>
                  <a:pt x="15727" y="7423"/>
                </a:lnTo>
                <a:lnTo>
                  <a:pt x="11956" y="11109"/>
                </a:lnTo>
                <a:lnTo>
                  <a:pt x="8209" y="14680"/>
                </a:lnTo>
                <a:lnTo>
                  <a:pt x="5266" y="19203"/>
                </a:lnTo>
                <a:lnTo>
                  <a:pt x="3172" y="24700"/>
                </a:lnTo>
                <a:lnTo>
                  <a:pt x="1047" y="30145"/>
                </a:lnTo>
                <a:lnTo>
                  <a:pt x="0" y="36428"/>
                </a:lnTo>
                <a:lnTo>
                  <a:pt x="0" y="50563"/>
                </a:lnTo>
                <a:lnTo>
                  <a:pt x="1151" y="56741"/>
                </a:lnTo>
                <a:lnTo>
                  <a:pt x="3413" y="62144"/>
                </a:lnTo>
                <a:lnTo>
                  <a:pt x="5612" y="67505"/>
                </a:lnTo>
                <a:lnTo>
                  <a:pt x="8680" y="72029"/>
                </a:lnTo>
                <a:lnTo>
                  <a:pt x="12533" y="75683"/>
                </a:lnTo>
                <a:lnTo>
                  <a:pt x="16376" y="79390"/>
                </a:lnTo>
                <a:lnTo>
                  <a:pt x="20868" y="82123"/>
                </a:lnTo>
                <a:lnTo>
                  <a:pt x="31129" y="85903"/>
                </a:lnTo>
                <a:lnTo>
                  <a:pt x="36627" y="86855"/>
                </a:lnTo>
                <a:lnTo>
                  <a:pt x="48239" y="86855"/>
                </a:lnTo>
                <a:lnTo>
                  <a:pt x="53108" y="86416"/>
                </a:lnTo>
                <a:lnTo>
                  <a:pt x="61097" y="84657"/>
                </a:lnTo>
                <a:lnTo>
                  <a:pt x="64814" y="83547"/>
                </a:lnTo>
                <a:lnTo>
                  <a:pt x="68186" y="82165"/>
                </a:lnTo>
                <a:lnTo>
                  <a:pt x="68186" y="78720"/>
                </a:lnTo>
                <a:lnTo>
                  <a:pt x="38040" y="78720"/>
                </a:lnTo>
                <a:lnTo>
                  <a:pt x="33622" y="77966"/>
                </a:lnTo>
                <a:lnTo>
                  <a:pt x="25758" y="74824"/>
                </a:lnTo>
                <a:lnTo>
                  <a:pt x="22313" y="72573"/>
                </a:lnTo>
                <a:lnTo>
                  <a:pt x="19444" y="69568"/>
                </a:lnTo>
                <a:lnTo>
                  <a:pt x="16575" y="66594"/>
                </a:lnTo>
                <a:lnTo>
                  <a:pt x="14355" y="62919"/>
                </a:lnTo>
                <a:lnTo>
                  <a:pt x="11245" y="54113"/>
                </a:lnTo>
                <a:lnTo>
                  <a:pt x="10429" y="49077"/>
                </a:lnTo>
                <a:lnTo>
                  <a:pt x="10525" y="36428"/>
                </a:lnTo>
                <a:lnTo>
                  <a:pt x="11371" y="31465"/>
                </a:lnTo>
                <a:lnTo>
                  <a:pt x="15025" y="22386"/>
                </a:lnTo>
                <a:lnTo>
                  <a:pt x="17454" y="18701"/>
                </a:lnTo>
                <a:lnTo>
                  <a:pt x="20522" y="15926"/>
                </a:lnTo>
                <a:lnTo>
                  <a:pt x="23507" y="13130"/>
                </a:lnTo>
                <a:lnTo>
                  <a:pt x="27014" y="11078"/>
                </a:lnTo>
                <a:lnTo>
                  <a:pt x="35004" y="8575"/>
                </a:lnTo>
                <a:lnTo>
                  <a:pt x="39161" y="7968"/>
                </a:lnTo>
                <a:lnTo>
                  <a:pt x="65282" y="7968"/>
                </a:lnTo>
                <a:lnTo>
                  <a:pt x="66270" y="4931"/>
                </a:lnTo>
                <a:lnTo>
                  <a:pt x="62762" y="3109"/>
                </a:lnTo>
                <a:lnTo>
                  <a:pt x="59108" y="1821"/>
                </a:lnTo>
                <a:lnTo>
                  <a:pt x="51412" y="366"/>
                </a:lnTo>
                <a:lnTo>
                  <a:pt x="47024" y="0"/>
                </a:lnTo>
                <a:close/>
              </a:path>
              <a:path w="68580" h="86994">
                <a:moveTo>
                  <a:pt x="68186" y="41077"/>
                </a:moveTo>
                <a:lnTo>
                  <a:pt x="41255" y="41077"/>
                </a:lnTo>
                <a:lnTo>
                  <a:pt x="41255" y="48773"/>
                </a:lnTo>
                <a:lnTo>
                  <a:pt x="58668" y="48773"/>
                </a:lnTo>
                <a:lnTo>
                  <a:pt x="58668" y="76248"/>
                </a:lnTo>
                <a:lnTo>
                  <a:pt x="46386" y="78720"/>
                </a:lnTo>
                <a:lnTo>
                  <a:pt x="68186" y="78720"/>
                </a:lnTo>
                <a:lnTo>
                  <a:pt x="68186" y="41077"/>
                </a:lnTo>
                <a:close/>
              </a:path>
              <a:path w="68580" h="86994">
                <a:moveTo>
                  <a:pt x="65282" y="7968"/>
                </a:moveTo>
                <a:lnTo>
                  <a:pt x="47160" y="7968"/>
                </a:lnTo>
                <a:lnTo>
                  <a:pt x="50595" y="8334"/>
                </a:lnTo>
                <a:lnTo>
                  <a:pt x="57317" y="9957"/>
                </a:lnTo>
                <a:lnTo>
                  <a:pt x="60563" y="11109"/>
                </a:lnTo>
                <a:lnTo>
                  <a:pt x="63767" y="12627"/>
                </a:lnTo>
                <a:lnTo>
                  <a:pt x="65282" y="7968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1526088" y="2043787"/>
            <a:ext cx="50663" cy="85859"/>
          </a:xfrm>
          <a:custGeom>
            <a:avLst/>
            <a:gdLst/>
            <a:ahLst/>
            <a:cxnLst/>
            <a:rect l="l" t="t" r="r" b="b"/>
            <a:pathLst>
              <a:path w="51434" h="86994">
                <a:moveTo>
                  <a:pt x="50836" y="0"/>
                </a:moveTo>
                <a:lnTo>
                  <a:pt x="0" y="0"/>
                </a:lnTo>
                <a:lnTo>
                  <a:pt x="0" y="86583"/>
                </a:lnTo>
                <a:lnTo>
                  <a:pt x="51265" y="86583"/>
                </a:lnTo>
                <a:lnTo>
                  <a:pt x="51265" y="78447"/>
                </a:lnTo>
                <a:lnTo>
                  <a:pt x="9884" y="78447"/>
                </a:lnTo>
                <a:lnTo>
                  <a:pt x="9884" y="45914"/>
                </a:lnTo>
                <a:lnTo>
                  <a:pt x="47265" y="45914"/>
                </a:lnTo>
                <a:lnTo>
                  <a:pt x="47265" y="37768"/>
                </a:lnTo>
                <a:lnTo>
                  <a:pt x="9884" y="37768"/>
                </a:lnTo>
                <a:lnTo>
                  <a:pt x="9884" y="8135"/>
                </a:lnTo>
                <a:lnTo>
                  <a:pt x="50836" y="8135"/>
                </a:lnTo>
                <a:lnTo>
                  <a:pt x="5083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1620019" y="2043787"/>
            <a:ext cx="66300" cy="85859"/>
          </a:xfrm>
          <a:custGeom>
            <a:avLst/>
            <a:gdLst/>
            <a:ahLst/>
            <a:cxnLst/>
            <a:rect l="l" t="t" r="r" b="b"/>
            <a:pathLst>
              <a:path w="67310" h="86994">
                <a:moveTo>
                  <a:pt x="8942" y="0"/>
                </a:moveTo>
                <a:lnTo>
                  <a:pt x="0" y="0"/>
                </a:lnTo>
                <a:lnTo>
                  <a:pt x="0" y="86583"/>
                </a:lnTo>
                <a:lnTo>
                  <a:pt x="9612" y="86583"/>
                </a:lnTo>
                <a:lnTo>
                  <a:pt x="9518" y="26198"/>
                </a:lnTo>
                <a:lnTo>
                  <a:pt x="9206" y="17151"/>
                </a:lnTo>
                <a:lnTo>
                  <a:pt x="9078" y="14010"/>
                </a:lnTo>
                <a:lnTo>
                  <a:pt x="18614" y="14010"/>
                </a:lnTo>
                <a:lnTo>
                  <a:pt x="8942" y="0"/>
                </a:lnTo>
                <a:close/>
              </a:path>
              <a:path w="67310" h="86994">
                <a:moveTo>
                  <a:pt x="18614" y="14010"/>
                </a:moveTo>
                <a:lnTo>
                  <a:pt x="9350" y="14010"/>
                </a:lnTo>
                <a:lnTo>
                  <a:pt x="10963" y="17151"/>
                </a:lnTo>
                <a:lnTo>
                  <a:pt x="12753" y="20261"/>
                </a:lnTo>
                <a:lnTo>
                  <a:pt x="14617" y="23454"/>
                </a:lnTo>
                <a:lnTo>
                  <a:pt x="16533" y="26637"/>
                </a:lnTo>
                <a:lnTo>
                  <a:pt x="18428" y="29569"/>
                </a:lnTo>
                <a:lnTo>
                  <a:pt x="20344" y="32302"/>
                </a:lnTo>
                <a:lnTo>
                  <a:pt x="58123" y="86583"/>
                </a:lnTo>
                <a:lnTo>
                  <a:pt x="67066" y="86583"/>
                </a:lnTo>
                <a:lnTo>
                  <a:pt x="67066" y="71327"/>
                </a:lnTo>
                <a:lnTo>
                  <a:pt x="57579" y="71327"/>
                </a:lnTo>
                <a:lnTo>
                  <a:pt x="56029" y="68751"/>
                </a:lnTo>
                <a:lnTo>
                  <a:pt x="54406" y="66196"/>
                </a:lnTo>
                <a:lnTo>
                  <a:pt x="52679" y="63662"/>
                </a:lnTo>
                <a:lnTo>
                  <a:pt x="50993" y="61066"/>
                </a:lnTo>
                <a:lnTo>
                  <a:pt x="47558" y="55935"/>
                </a:lnTo>
                <a:lnTo>
                  <a:pt x="18614" y="14010"/>
                </a:lnTo>
                <a:close/>
              </a:path>
              <a:path w="67310" h="86994">
                <a:moveTo>
                  <a:pt x="67066" y="0"/>
                </a:moveTo>
                <a:lnTo>
                  <a:pt x="57443" y="0"/>
                </a:lnTo>
                <a:lnTo>
                  <a:pt x="57507" y="61066"/>
                </a:lnTo>
                <a:lnTo>
                  <a:pt x="57629" y="66196"/>
                </a:lnTo>
                <a:lnTo>
                  <a:pt x="57724" y="68751"/>
                </a:lnTo>
                <a:lnTo>
                  <a:pt x="57851" y="71327"/>
                </a:lnTo>
                <a:lnTo>
                  <a:pt x="67066" y="71327"/>
                </a:lnTo>
                <a:lnTo>
                  <a:pt x="6706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1725184" y="2043787"/>
            <a:ext cx="65675" cy="85859"/>
          </a:xfrm>
          <a:custGeom>
            <a:avLst/>
            <a:gdLst/>
            <a:ahLst/>
            <a:cxnLst/>
            <a:rect l="l" t="t" r="r" b="b"/>
            <a:pathLst>
              <a:path w="66675" h="86994">
                <a:moveTo>
                  <a:pt x="37799" y="8271"/>
                </a:moveTo>
                <a:lnTo>
                  <a:pt x="27915" y="8271"/>
                </a:lnTo>
                <a:lnTo>
                  <a:pt x="27915" y="86583"/>
                </a:lnTo>
                <a:lnTo>
                  <a:pt x="37799" y="86583"/>
                </a:lnTo>
                <a:lnTo>
                  <a:pt x="37799" y="8271"/>
                </a:lnTo>
                <a:close/>
              </a:path>
              <a:path w="66675" h="86994">
                <a:moveTo>
                  <a:pt x="66228" y="0"/>
                </a:moveTo>
                <a:lnTo>
                  <a:pt x="0" y="0"/>
                </a:lnTo>
                <a:lnTo>
                  <a:pt x="0" y="8271"/>
                </a:lnTo>
                <a:lnTo>
                  <a:pt x="66228" y="8271"/>
                </a:lnTo>
                <a:lnTo>
                  <a:pt x="66228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1834400" y="2043808"/>
            <a:ext cx="0" cy="85859"/>
          </a:xfrm>
          <a:custGeom>
            <a:avLst/>
            <a:gdLst/>
            <a:ahLst/>
            <a:cxnLst/>
            <a:rect l="l" t="t" r="r" b="b"/>
            <a:pathLst>
              <a:path h="86994">
                <a:moveTo>
                  <a:pt x="0" y="0"/>
                </a:moveTo>
                <a:lnTo>
                  <a:pt x="0" y="86583"/>
                </a:lnTo>
              </a:path>
            </a:pathLst>
          </a:custGeom>
          <a:ln w="9926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1887895" y="2043787"/>
            <a:ext cx="66300" cy="85859"/>
          </a:xfrm>
          <a:custGeom>
            <a:avLst/>
            <a:gdLst/>
            <a:ahLst/>
            <a:cxnLst/>
            <a:rect l="l" t="t" r="r" b="b"/>
            <a:pathLst>
              <a:path w="67310" h="86994">
                <a:moveTo>
                  <a:pt x="8910" y="0"/>
                </a:moveTo>
                <a:lnTo>
                  <a:pt x="0" y="0"/>
                </a:lnTo>
                <a:lnTo>
                  <a:pt x="0" y="86583"/>
                </a:lnTo>
                <a:lnTo>
                  <a:pt x="9580" y="86583"/>
                </a:lnTo>
                <a:lnTo>
                  <a:pt x="9476" y="26198"/>
                </a:lnTo>
                <a:lnTo>
                  <a:pt x="9172" y="17151"/>
                </a:lnTo>
                <a:lnTo>
                  <a:pt x="9036" y="14010"/>
                </a:lnTo>
                <a:lnTo>
                  <a:pt x="18582" y="14010"/>
                </a:lnTo>
                <a:lnTo>
                  <a:pt x="8910" y="0"/>
                </a:lnTo>
                <a:close/>
              </a:path>
              <a:path w="67310" h="86994">
                <a:moveTo>
                  <a:pt x="18582" y="14010"/>
                </a:moveTo>
                <a:lnTo>
                  <a:pt x="9350" y="14010"/>
                </a:lnTo>
                <a:lnTo>
                  <a:pt x="11004" y="17151"/>
                </a:lnTo>
                <a:lnTo>
                  <a:pt x="12722" y="20261"/>
                </a:lnTo>
                <a:lnTo>
                  <a:pt x="16502" y="26637"/>
                </a:lnTo>
                <a:lnTo>
                  <a:pt x="18397" y="29569"/>
                </a:lnTo>
                <a:lnTo>
                  <a:pt x="20313" y="32302"/>
                </a:lnTo>
                <a:lnTo>
                  <a:pt x="58092" y="86583"/>
                </a:lnTo>
                <a:lnTo>
                  <a:pt x="67034" y="86583"/>
                </a:lnTo>
                <a:lnTo>
                  <a:pt x="67034" y="71327"/>
                </a:lnTo>
                <a:lnTo>
                  <a:pt x="57547" y="71327"/>
                </a:lnTo>
                <a:lnTo>
                  <a:pt x="55998" y="68751"/>
                </a:lnTo>
                <a:lnTo>
                  <a:pt x="54375" y="66196"/>
                </a:lnTo>
                <a:lnTo>
                  <a:pt x="49275" y="58500"/>
                </a:lnTo>
                <a:lnTo>
                  <a:pt x="47527" y="55935"/>
                </a:lnTo>
                <a:lnTo>
                  <a:pt x="18582" y="14010"/>
                </a:lnTo>
                <a:close/>
              </a:path>
              <a:path w="67310" h="86994">
                <a:moveTo>
                  <a:pt x="67034" y="0"/>
                </a:moveTo>
                <a:lnTo>
                  <a:pt x="57411" y="0"/>
                </a:lnTo>
                <a:lnTo>
                  <a:pt x="57449" y="58500"/>
                </a:lnTo>
                <a:lnTo>
                  <a:pt x="57547" y="64573"/>
                </a:lnTo>
                <a:lnTo>
                  <a:pt x="57685" y="68751"/>
                </a:lnTo>
                <a:lnTo>
                  <a:pt x="57788" y="71327"/>
                </a:lnTo>
                <a:lnTo>
                  <a:pt x="67034" y="71327"/>
                </a:lnTo>
                <a:lnTo>
                  <a:pt x="6703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1993305" y="2043792"/>
            <a:ext cx="75682" cy="85859"/>
          </a:xfrm>
          <a:custGeom>
            <a:avLst/>
            <a:gdLst/>
            <a:ahLst/>
            <a:cxnLst/>
            <a:rect l="l" t="t" r="r" b="b"/>
            <a:pathLst>
              <a:path w="76835" h="86994">
                <a:moveTo>
                  <a:pt x="43297" y="0"/>
                </a:moveTo>
                <a:lnTo>
                  <a:pt x="34093" y="0"/>
                </a:lnTo>
                <a:lnTo>
                  <a:pt x="0" y="86583"/>
                </a:lnTo>
                <a:lnTo>
                  <a:pt x="10292" y="86583"/>
                </a:lnTo>
                <a:lnTo>
                  <a:pt x="19810" y="61851"/>
                </a:lnTo>
                <a:lnTo>
                  <a:pt x="67247" y="61851"/>
                </a:lnTo>
                <a:lnTo>
                  <a:pt x="64162" y="53883"/>
                </a:lnTo>
                <a:lnTo>
                  <a:pt x="22543" y="53883"/>
                </a:lnTo>
                <a:lnTo>
                  <a:pt x="29705" y="35339"/>
                </a:lnTo>
                <a:lnTo>
                  <a:pt x="30512" y="33318"/>
                </a:lnTo>
                <a:lnTo>
                  <a:pt x="31224" y="31370"/>
                </a:lnTo>
                <a:lnTo>
                  <a:pt x="33349" y="25737"/>
                </a:lnTo>
                <a:lnTo>
                  <a:pt x="34061" y="23800"/>
                </a:lnTo>
                <a:lnTo>
                  <a:pt x="34700" y="21842"/>
                </a:lnTo>
                <a:lnTo>
                  <a:pt x="35433" y="19852"/>
                </a:lnTo>
                <a:lnTo>
                  <a:pt x="36155" y="17727"/>
                </a:lnTo>
                <a:lnTo>
                  <a:pt x="36888" y="15643"/>
                </a:lnTo>
                <a:lnTo>
                  <a:pt x="37632" y="13371"/>
                </a:lnTo>
                <a:lnTo>
                  <a:pt x="38344" y="10973"/>
                </a:lnTo>
                <a:lnTo>
                  <a:pt x="47546" y="10973"/>
                </a:lnTo>
                <a:lnTo>
                  <a:pt x="43297" y="0"/>
                </a:lnTo>
                <a:close/>
              </a:path>
              <a:path w="76835" h="86994">
                <a:moveTo>
                  <a:pt x="67247" y="61851"/>
                </a:moveTo>
                <a:lnTo>
                  <a:pt x="56909" y="61851"/>
                </a:lnTo>
                <a:lnTo>
                  <a:pt x="66364" y="86583"/>
                </a:lnTo>
                <a:lnTo>
                  <a:pt x="76824" y="86583"/>
                </a:lnTo>
                <a:lnTo>
                  <a:pt x="67247" y="61851"/>
                </a:lnTo>
                <a:close/>
              </a:path>
              <a:path w="76835" h="86994">
                <a:moveTo>
                  <a:pt x="47546" y="10973"/>
                </a:moveTo>
                <a:lnTo>
                  <a:pt x="38616" y="10973"/>
                </a:lnTo>
                <a:lnTo>
                  <a:pt x="40166" y="15873"/>
                </a:lnTo>
                <a:lnTo>
                  <a:pt x="43003" y="24418"/>
                </a:lnTo>
                <a:lnTo>
                  <a:pt x="44417" y="28459"/>
                </a:lnTo>
                <a:lnTo>
                  <a:pt x="45736" y="32114"/>
                </a:lnTo>
                <a:lnTo>
                  <a:pt x="46982" y="35339"/>
                </a:lnTo>
                <a:lnTo>
                  <a:pt x="53904" y="53883"/>
                </a:lnTo>
                <a:lnTo>
                  <a:pt x="64162" y="53883"/>
                </a:lnTo>
                <a:lnTo>
                  <a:pt x="47546" y="10973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 txBox="1">
            <a:spLocks noGrp="1"/>
          </p:cNvSpPr>
          <p:nvPr>
            <p:ph type="body" idx="1"/>
          </p:nvPr>
        </p:nvSpPr>
        <p:spPr>
          <a:xfrm>
            <a:off x="672417" y="3731821"/>
            <a:ext cx="18460803" cy="6479888"/>
          </a:xfrm>
          <a:prstGeom prst="rect">
            <a:avLst/>
          </a:prstGeom>
          <a:solidFill>
            <a:schemeClr val="bg1">
              <a:alpha val="79000"/>
            </a:schemeClr>
          </a:solidFill>
        </p:spPr>
        <p:txBody>
          <a:bodyPr vert="horz" wrap="square" lIns="720000" tIns="360000" rIns="720000" bIns="360000" rtlCol="0" anchor="ctr" anchorCtr="0">
            <a:spAutoFit/>
          </a:bodyPr>
          <a:lstStyle/>
          <a:p>
            <a:pPr marL="595189" marR="5007" algn="ctr">
              <a:spcBef>
                <a:spcPts val="99"/>
              </a:spcBef>
            </a:pPr>
            <a:r>
              <a:rPr lang="es-ES" sz="4400" b="1" spc="-5" dirty="0" smtClean="0">
                <a:solidFill>
                  <a:schemeClr val="tx1"/>
                </a:solidFill>
                <a:latin typeface="Roboto Medium" pitchFamily="2" charset="0"/>
                <a:ea typeface="Roboto Medium" pitchFamily="2" charset="0"/>
              </a:rPr>
              <a:t>Proyecto Biblioteca de Semillas </a:t>
            </a:r>
          </a:p>
          <a:p>
            <a:pPr marL="595189" marR="5007" algn="ctr">
              <a:spcBef>
                <a:spcPts val="99"/>
              </a:spcBef>
            </a:pPr>
            <a:endParaRPr lang="es-ES" sz="4400" b="1" spc="-5" dirty="0" smtClean="0">
              <a:solidFill>
                <a:schemeClr val="tx1"/>
              </a:solidFill>
              <a:latin typeface="Roboto Medium" pitchFamily="2" charset="0"/>
              <a:ea typeface="Roboto Medium" pitchFamily="2" charset="0"/>
            </a:endParaRPr>
          </a:p>
          <a:p>
            <a:pPr marL="595189" marR="5007" algn="ctr">
              <a:spcBef>
                <a:spcPts val="99"/>
              </a:spcBef>
            </a:pPr>
            <a:r>
              <a:rPr lang="es-ES" sz="4000" spc="-5" dirty="0" smtClean="0">
                <a:solidFill>
                  <a:schemeClr val="tx1"/>
                </a:solidFill>
                <a:latin typeface="Roboto Medium" pitchFamily="2" charset="0"/>
                <a:ea typeface="Roboto Medium" pitchFamily="2" charset="0"/>
              </a:rPr>
              <a:t>Surgió con la idea de conformar una colección de semillas agroecológicas;  materiales </a:t>
            </a:r>
            <a:r>
              <a:rPr lang="es-ES" sz="4000" spc="-5" dirty="0">
                <a:solidFill>
                  <a:schemeClr val="tx1"/>
                </a:solidFill>
                <a:latin typeface="Roboto Medium" pitchFamily="2" charset="0"/>
                <a:ea typeface="Roboto Medium" pitchFamily="2" charset="0"/>
              </a:rPr>
              <a:t>impresos sobre </a:t>
            </a:r>
            <a:r>
              <a:rPr lang="es-ES" sz="4000" spc="-5" dirty="0" smtClean="0">
                <a:solidFill>
                  <a:schemeClr val="tx1"/>
                </a:solidFill>
                <a:latin typeface="Roboto Medium" pitchFamily="2" charset="0"/>
                <a:ea typeface="Roboto Medium" pitchFamily="2" charset="0"/>
              </a:rPr>
              <a:t>huerta; </a:t>
            </a:r>
          </a:p>
          <a:p>
            <a:pPr marL="595189" marR="5007" algn="ctr">
              <a:spcBef>
                <a:spcPts val="99"/>
              </a:spcBef>
            </a:pPr>
            <a:r>
              <a:rPr lang="es-ES" sz="4000" spc="-5" dirty="0" smtClean="0">
                <a:solidFill>
                  <a:schemeClr val="tx1"/>
                </a:solidFill>
                <a:latin typeface="Roboto Medium" pitchFamily="2" charset="0"/>
                <a:ea typeface="Roboto Medium" pitchFamily="2" charset="0"/>
              </a:rPr>
              <a:t>libros </a:t>
            </a:r>
            <a:r>
              <a:rPr lang="es-ES" sz="4000" spc="-5" dirty="0">
                <a:solidFill>
                  <a:schemeClr val="tx1"/>
                </a:solidFill>
                <a:latin typeface="Roboto Medium" pitchFamily="2" charset="0"/>
                <a:ea typeface="Roboto Medium" pitchFamily="2" charset="0"/>
              </a:rPr>
              <a:t>electrónicos </a:t>
            </a:r>
            <a:r>
              <a:rPr lang="es-ES" sz="4000" spc="-5" dirty="0" smtClean="0">
                <a:solidFill>
                  <a:schemeClr val="tx1"/>
                </a:solidFill>
                <a:latin typeface="Roboto Medium" pitchFamily="2" charset="0"/>
                <a:ea typeface="Roboto Medium" pitchFamily="2" charset="0"/>
              </a:rPr>
              <a:t>y </a:t>
            </a:r>
            <a:r>
              <a:rPr lang="es-ES" sz="4000" spc="-5" dirty="0">
                <a:solidFill>
                  <a:schemeClr val="tx1"/>
                </a:solidFill>
                <a:latin typeface="Roboto Medium" pitchFamily="2" charset="0"/>
                <a:ea typeface="Roboto Medium" pitchFamily="2" charset="0"/>
              </a:rPr>
              <a:t>recursos audiovisuales disponibles en la </a:t>
            </a:r>
            <a:r>
              <a:rPr lang="es-ES" sz="4000" spc="-5" dirty="0" smtClean="0">
                <a:solidFill>
                  <a:schemeClr val="tx1"/>
                </a:solidFill>
                <a:latin typeface="Roboto Medium" pitchFamily="2" charset="0"/>
                <a:ea typeface="Roboto Medium" pitchFamily="2" charset="0"/>
              </a:rPr>
              <a:t>Web.</a:t>
            </a:r>
          </a:p>
          <a:p>
            <a:pPr marL="595189" marR="5007" algn="ctr">
              <a:spcBef>
                <a:spcPts val="99"/>
              </a:spcBef>
            </a:pPr>
            <a:endParaRPr lang="es-ES" sz="4000" spc="-5" dirty="0" smtClean="0">
              <a:solidFill>
                <a:schemeClr val="tx1"/>
              </a:solidFill>
              <a:latin typeface="Roboto Medium" pitchFamily="2" charset="0"/>
              <a:ea typeface="Roboto Medium" pitchFamily="2" charset="0"/>
            </a:endParaRPr>
          </a:p>
          <a:p>
            <a:pPr marL="595189" marR="5007" algn="ctr">
              <a:spcBef>
                <a:spcPts val="99"/>
              </a:spcBef>
            </a:pPr>
            <a:r>
              <a:rPr lang="es-ES" altLang="es-AR" sz="4000" spc="-5" dirty="0" smtClean="0">
                <a:solidFill>
                  <a:schemeClr val="tx1"/>
                </a:solidFill>
                <a:latin typeface="Roboto Medium" pitchFamily="2" charset="0"/>
                <a:ea typeface="Roboto Medium" pitchFamily="2" charset="0"/>
                <a:cs typeface="Calibri" pitchFamily="34" charset="0"/>
              </a:rPr>
              <a:t>Ahora se pueden buscar en nuestro catálogo</a:t>
            </a:r>
            <a:r>
              <a:rPr lang="es-AR" altLang="es-AR" sz="4000" dirty="0" smtClean="0">
                <a:solidFill>
                  <a:schemeClr val="tx1"/>
                </a:solidFill>
                <a:latin typeface="Roboto Medium" pitchFamily="2" charset="0"/>
                <a:ea typeface="Roboto Medium" pitchFamily="2" charset="0"/>
                <a:cs typeface="Calibri" pitchFamily="34" charset="0"/>
              </a:rPr>
              <a:t>: </a:t>
            </a:r>
          </a:p>
          <a:p>
            <a:pPr marL="595189" marR="5007" algn="ctr">
              <a:spcBef>
                <a:spcPts val="99"/>
              </a:spcBef>
            </a:pPr>
            <a:r>
              <a:rPr lang="es-AR" altLang="es-AR" sz="4000" dirty="0" smtClean="0">
                <a:solidFill>
                  <a:schemeClr val="tx1"/>
                </a:solidFill>
                <a:latin typeface="Roboto Medium" pitchFamily="2" charset="0"/>
                <a:ea typeface="Roboto Medium" pitchFamily="2" charset="0"/>
                <a:cs typeface="Calibri" pitchFamily="34" charset="0"/>
              </a:rPr>
              <a:t>libros</a:t>
            </a:r>
            <a:r>
              <a:rPr lang="es-AR" altLang="es-AR" sz="4000" dirty="0">
                <a:solidFill>
                  <a:schemeClr val="tx1"/>
                </a:solidFill>
                <a:latin typeface="Roboto Medium" pitchFamily="2" charset="0"/>
                <a:ea typeface="Roboto Medium" pitchFamily="2" charset="0"/>
                <a:cs typeface="Calibri" pitchFamily="34" charset="0"/>
              </a:rPr>
              <a:t>, informes de investigación, tesis de maestrías y doctorado, </a:t>
            </a:r>
            <a:endParaRPr lang="es-AR" altLang="es-AR" sz="4000" dirty="0" smtClean="0">
              <a:solidFill>
                <a:schemeClr val="tx1"/>
              </a:solidFill>
              <a:latin typeface="Roboto Medium" pitchFamily="2" charset="0"/>
              <a:ea typeface="Roboto Medium" pitchFamily="2" charset="0"/>
              <a:cs typeface="Calibri" pitchFamily="34" charset="0"/>
            </a:endParaRPr>
          </a:p>
          <a:p>
            <a:pPr marL="595189" marR="5007" algn="ctr">
              <a:spcBef>
                <a:spcPts val="99"/>
              </a:spcBef>
            </a:pPr>
            <a:r>
              <a:rPr lang="es-AR" altLang="es-AR" sz="4000" dirty="0" smtClean="0">
                <a:solidFill>
                  <a:schemeClr val="tx1"/>
                </a:solidFill>
                <a:latin typeface="Roboto Medium" pitchFamily="2" charset="0"/>
                <a:ea typeface="Roboto Medium" pitchFamily="2" charset="0"/>
                <a:cs typeface="Calibri" pitchFamily="34" charset="0"/>
              </a:rPr>
              <a:t>trabajos </a:t>
            </a:r>
            <a:r>
              <a:rPr lang="es-AR" altLang="es-AR" sz="4000" dirty="0">
                <a:solidFill>
                  <a:schemeClr val="tx1"/>
                </a:solidFill>
                <a:latin typeface="Roboto Medium" pitchFamily="2" charset="0"/>
                <a:ea typeface="Roboto Medium" pitchFamily="2" charset="0"/>
                <a:cs typeface="Calibri" pitchFamily="34" charset="0"/>
              </a:rPr>
              <a:t>finales, </a:t>
            </a:r>
            <a:r>
              <a:rPr lang="es-AR" altLang="es-AR" sz="4000" dirty="0" err="1" smtClean="0">
                <a:solidFill>
                  <a:schemeClr val="tx1"/>
                </a:solidFill>
                <a:latin typeface="Roboto Medium" pitchFamily="2" charset="0"/>
                <a:ea typeface="Roboto Medium" pitchFamily="2" charset="0"/>
                <a:cs typeface="Calibri" pitchFamily="34" charset="0"/>
              </a:rPr>
              <a:t>cd's</a:t>
            </a:r>
            <a:r>
              <a:rPr lang="es-AR" altLang="es-AR" sz="4000" dirty="0">
                <a:solidFill>
                  <a:schemeClr val="tx1"/>
                </a:solidFill>
                <a:latin typeface="Roboto Medium" pitchFamily="2" charset="0"/>
                <a:ea typeface="Roboto Medium" pitchFamily="2" charset="0"/>
                <a:cs typeface="Calibri" pitchFamily="34" charset="0"/>
              </a:rPr>
              <a:t>, </a:t>
            </a:r>
            <a:r>
              <a:rPr lang="es-AR" altLang="es-AR" sz="4000" dirty="0" err="1">
                <a:solidFill>
                  <a:schemeClr val="tx1"/>
                </a:solidFill>
                <a:latin typeface="Roboto Medium" pitchFamily="2" charset="0"/>
                <a:ea typeface="Roboto Medium" pitchFamily="2" charset="0"/>
                <a:cs typeface="Calibri" pitchFamily="34" charset="0"/>
              </a:rPr>
              <a:t>dvd's</a:t>
            </a:r>
            <a:r>
              <a:rPr lang="es-AR" altLang="es-AR" sz="4000" dirty="0">
                <a:solidFill>
                  <a:schemeClr val="tx1"/>
                </a:solidFill>
                <a:latin typeface="Roboto Medium" pitchFamily="2" charset="0"/>
                <a:ea typeface="Roboto Medium" pitchFamily="2" charset="0"/>
                <a:cs typeface="Calibri" pitchFamily="34" charset="0"/>
              </a:rPr>
              <a:t>, publicaciones periódicas… y </a:t>
            </a:r>
          </a:p>
          <a:p>
            <a:pPr algn="ctr">
              <a:spcAft>
                <a:spcPct val="0"/>
              </a:spcAft>
              <a:buSzPct val="45000"/>
              <a:tabLst>
                <a:tab pos="1289049" algn="l"/>
                <a:tab pos="2578097" algn="l"/>
                <a:tab pos="3867146" algn="l"/>
                <a:tab pos="5156195" algn="l"/>
                <a:tab pos="6445244" algn="l"/>
                <a:tab pos="7734292" algn="l"/>
                <a:tab pos="9023341" algn="l"/>
                <a:tab pos="10312390" algn="l"/>
                <a:tab pos="11601439" algn="l"/>
                <a:tab pos="12890487" algn="l"/>
                <a:tab pos="14179536" algn="l"/>
                <a:tab pos="15468585" algn="l"/>
              </a:tabLst>
            </a:pPr>
            <a:r>
              <a:rPr lang="es-AR" altLang="es-AR" sz="4000" b="1" dirty="0">
                <a:solidFill>
                  <a:schemeClr val="tx1"/>
                </a:solidFill>
                <a:latin typeface="Roboto Medium" pitchFamily="2" charset="0"/>
                <a:ea typeface="Roboto Medium" pitchFamily="2" charset="0"/>
                <a:cs typeface="Calibri" pitchFamily="34" charset="0"/>
                <a:hlinkClick r:id="rId4"/>
              </a:rPr>
              <a:t>semillas </a:t>
            </a:r>
            <a:r>
              <a:rPr lang="es-AR" altLang="es-AR" sz="4000" b="1" dirty="0" smtClean="0">
                <a:solidFill>
                  <a:schemeClr val="tx1"/>
                </a:solidFill>
                <a:latin typeface="Roboto Medium" pitchFamily="2" charset="0"/>
                <a:ea typeface="Roboto Medium" pitchFamily="2" charset="0"/>
                <a:cs typeface="Calibri" pitchFamily="34" charset="0"/>
                <a:hlinkClick r:id="rId4"/>
              </a:rPr>
              <a:t>agroecológicas</a:t>
            </a:r>
            <a:endParaRPr sz="3500" spc="-5" dirty="0">
              <a:solidFill>
                <a:schemeClr val="tx1"/>
              </a:solidFill>
            </a:endParaRPr>
          </a:p>
        </p:txBody>
      </p:sp>
      <p:sp>
        <p:nvSpPr>
          <p:cNvPr id="28" name="27 CuadroTexto"/>
          <p:cNvSpPr txBox="1"/>
          <p:nvPr/>
        </p:nvSpPr>
        <p:spPr>
          <a:xfrm>
            <a:off x="2770848" y="1222864"/>
            <a:ext cx="16198189" cy="1150268"/>
          </a:xfrm>
          <a:prstGeom prst="rect">
            <a:avLst/>
          </a:prstGeom>
          <a:noFill/>
        </p:spPr>
        <p:txBody>
          <a:bodyPr wrap="square" lIns="90123" tIns="45062" rIns="90123" bIns="45062" rtlCol="0">
            <a:spAutoFit/>
          </a:bodyPr>
          <a:lstStyle/>
          <a:p>
            <a:pPr marL="12517">
              <a:spcBef>
                <a:spcPts val="112"/>
              </a:spcBef>
            </a:pPr>
            <a:r>
              <a:rPr lang="es-ES" sz="4000" dirty="0">
                <a:solidFill>
                  <a:srgbClr val="FFFFFF"/>
                </a:solidFill>
                <a:latin typeface="Roboto Condensed"/>
                <a:cs typeface="Roboto Condensed"/>
              </a:rPr>
              <a:t>Dilemas de formatos y normas para catalogar semillas agroecológicas</a:t>
            </a:r>
          </a:p>
          <a:p>
            <a:pPr marL="12517">
              <a:spcBef>
                <a:spcPts val="112"/>
              </a:spcBef>
            </a:pPr>
            <a:endParaRPr lang="es-ES" sz="2800" dirty="0">
              <a:solidFill>
                <a:srgbClr val="FFFFFF"/>
              </a:solidFill>
              <a:latin typeface="Roboto Condensed"/>
              <a:cs typeface="Roboto Condensed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23 Imagen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175"/>
          <a:stretch/>
        </p:blipFill>
        <p:spPr>
          <a:xfrm>
            <a:off x="14287" y="-16544"/>
            <a:ext cx="19788188" cy="11160000"/>
          </a:xfrm>
          <a:prstGeom prst="rect">
            <a:avLst/>
          </a:prstGeom>
        </p:spPr>
      </p:pic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811021" y="695429"/>
            <a:ext cx="16276087" cy="2001643"/>
          </a:xfrm>
          <a:prstGeom prst="rect">
            <a:avLst/>
          </a:prstGeom>
          <a:solidFill>
            <a:schemeClr val="tx1">
              <a:lumMod val="85000"/>
              <a:lumOff val="15000"/>
              <a:alpha val="79000"/>
            </a:schemeClr>
          </a:solidFill>
        </p:spPr>
        <p:txBody>
          <a:bodyPr vert="horz" wrap="square" lIns="0" tIns="597692" rIns="0" bIns="0" rtlCol="0">
            <a:spAutoFit/>
          </a:bodyPr>
          <a:lstStyle/>
          <a:p>
            <a:pPr marL="549502">
              <a:spcBef>
                <a:spcPts val="4706"/>
              </a:spcBef>
            </a:pPr>
            <a:r>
              <a:rPr lang="es-ES" spc="-5" dirty="0"/>
              <a:t/>
            </a:r>
            <a:br>
              <a:rPr lang="es-ES" spc="-5" dirty="0"/>
            </a:br>
            <a:endParaRPr spc="-5" dirty="0"/>
          </a:p>
        </p:txBody>
      </p:sp>
      <p:sp>
        <p:nvSpPr>
          <p:cNvPr id="3" name="object 3"/>
          <p:cNvSpPr/>
          <p:nvPr/>
        </p:nvSpPr>
        <p:spPr>
          <a:xfrm>
            <a:off x="672420" y="519034"/>
            <a:ext cx="2098428" cy="2354434"/>
          </a:xfrm>
          <a:custGeom>
            <a:avLst/>
            <a:gdLst/>
            <a:ahLst/>
            <a:cxnLst/>
            <a:rect l="l" t="t" r="r" b="b"/>
            <a:pathLst>
              <a:path w="1958975" h="1958339">
                <a:moveTo>
                  <a:pt x="1958422" y="1958160"/>
                </a:moveTo>
                <a:lnTo>
                  <a:pt x="0" y="1958160"/>
                </a:lnTo>
                <a:lnTo>
                  <a:pt x="0" y="0"/>
                </a:lnTo>
                <a:lnTo>
                  <a:pt x="1958422" y="0"/>
                </a:lnTo>
                <a:lnTo>
                  <a:pt x="1958422" y="1958160"/>
                </a:lnTo>
                <a:close/>
              </a:path>
            </a:pathLst>
          </a:custGeom>
          <a:solidFill>
            <a:srgbClr val="142E4E">
              <a:alpha val="85000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205427" y="841480"/>
            <a:ext cx="862418" cy="79056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224337" y="1894506"/>
            <a:ext cx="0" cy="60164"/>
          </a:xfrm>
          <a:custGeom>
            <a:avLst/>
            <a:gdLst/>
            <a:ahLst/>
            <a:cxnLst/>
            <a:rect l="l" t="t" r="r" b="b"/>
            <a:pathLst>
              <a:path h="60960">
                <a:moveTo>
                  <a:pt x="0" y="0"/>
                </a:moveTo>
                <a:lnTo>
                  <a:pt x="0" y="60959"/>
                </a:lnTo>
              </a:path>
            </a:pathLst>
          </a:custGeom>
          <a:ln w="3837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205439" y="1880093"/>
            <a:ext cx="96948" cy="0"/>
          </a:xfrm>
          <a:custGeom>
            <a:avLst/>
            <a:gdLst/>
            <a:ahLst/>
            <a:cxnLst/>
            <a:rect l="l" t="t" r="r" b="b"/>
            <a:pathLst>
              <a:path w="98425">
                <a:moveTo>
                  <a:pt x="0" y="0"/>
                </a:moveTo>
                <a:lnTo>
                  <a:pt x="98059" y="0"/>
                </a:lnTo>
              </a:path>
            </a:pathLst>
          </a:custGeom>
          <a:ln w="2921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205440" y="1846249"/>
            <a:ext cx="38154" cy="0"/>
          </a:xfrm>
          <a:custGeom>
            <a:avLst/>
            <a:gdLst/>
            <a:ahLst/>
            <a:cxnLst/>
            <a:rect l="l" t="t" r="r" b="b"/>
            <a:pathLst>
              <a:path w="38734">
                <a:moveTo>
                  <a:pt x="0" y="0"/>
                </a:moveTo>
                <a:lnTo>
                  <a:pt x="38375" y="0"/>
                </a:lnTo>
              </a:path>
            </a:pathLst>
          </a:custGeom>
          <a:ln w="3937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205440" y="1812407"/>
            <a:ext cx="102577" cy="0"/>
          </a:xfrm>
          <a:custGeom>
            <a:avLst/>
            <a:gdLst/>
            <a:ahLst/>
            <a:cxnLst/>
            <a:rect l="l" t="t" r="r" b="b"/>
            <a:pathLst>
              <a:path w="104140">
                <a:moveTo>
                  <a:pt x="0" y="0"/>
                </a:moveTo>
                <a:lnTo>
                  <a:pt x="103651" y="0"/>
                </a:lnTo>
              </a:path>
            </a:pathLst>
          </a:custGeom>
          <a:ln w="2920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340139" y="1940256"/>
            <a:ext cx="92571" cy="0"/>
          </a:xfrm>
          <a:custGeom>
            <a:avLst/>
            <a:gdLst/>
            <a:ahLst/>
            <a:cxnLst/>
            <a:rect l="l" t="t" r="r" b="b"/>
            <a:pathLst>
              <a:path w="93980">
                <a:moveTo>
                  <a:pt x="0" y="0"/>
                </a:moveTo>
                <a:lnTo>
                  <a:pt x="93871" y="0"/>
                </a:lnTo>
              </a:path>
            </a:pathLst>
          </a:custGeom>
          <a:ln w="2920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1359072" y="1797998"/>
            <a:ext cx="0" cy="127848"/>
          </a:xfrm>
          <a:custGeom>
            <a:avLst/>
            <a:gdLst/>
            <a:ahLst/>
            <a:cxnLst/>
            <a:rect l="l" t="t" r="r" b="b"/>
            <a:pathLst>
              <a:path h="129539">
                <a:moveTo>
                  <a:pt x="0" y="0"/>
                </a:moveTo>
                <a:lnTo>
                  <a:pt x="0" y="129540"/>
                </a:lnTo>
              </a:path>
            </a:pathLst>
          </a:custGeom>
          <a:ln w="3844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1451333" y="1797984"/>
            <a:ext cx="154492" cy="157304"/>
          </a:xfrm>
          <a:custGeom>
            <a:avLst/>
            <a:gdLst/>
            <a:ahLst/>
            <a:cxnLst/>
            <a:rect l="l" t="t" r="r" b="b"/>
            <a:pathLst>
              <a:path w="156844" h="159385">
                <a:moveTo>
                  <a:pt x="98834" y="0"/>
                </a:moveTo>
                <a:lnTo>
                  <a:pt x="57851" y="0"/>
                </a:lnTo>
                <a:lnTo>
                  <a:pt x="0" y="159293"/>
                </a:lnTo>
                <a:lnTo>
                  <a:pt x="40166" y="159293"/>
                </a:lnTo>
                <a:lnTo>
                  <a:pt x="51035" y="125158"/>
                </a:lnTo>
                <a:lnTo>
                  <a:pt x="143919" y="125158"/>
                </a:lnTo>
                <a:lnTo>
                  <a:pt x="133901" y="97347"/>
                </a:lnTo>
                <a:lnTo>
                  <a:pt x="59369" y="97347"/>
                </a:lnTo>
                <a:lnTo>
                  <a:pt x="65484" y="78144"/>
                </a:lnTo>
                <a:lnTo>
                  <a:pt x="67505" y="71526"/>
                </a:lnTo>
                <a:lnTo>
                  <a:pt x="69610" y="64814"/>
                </a:lnTo>
                <a:lnTo>
                  <a:pt x="71798" y="57924"/>
                </a:lnTo>
                <a:lnTo>
                  <a:pt x="73955" y="51003"/>
                </a:lnTo>
                <a:lnTo>
                  <a:pt x="75882" y="44595"/>
                </a:lnTo>
                <a:lnTo>
                  <a:pt x="77568" y="38679"/>
                </a:lnTo>
                <a:lnTo>
                  <a:pt x="112767" y="38679"/>
                </a:lnTo>
                <a:lnTo>
                  <a:pt x="98834" y="0"/>
                </a:lnTo>
                <a:close/>
              </a:path>
              <a:path w="156844" h="159385">
                <a:moveTo>
                  <a:pt x="143919" y="125158"/>
                </a:moveTo>
                <a:lnTo>
                  <a:pt x="104635" y="125158"/>
                </a:lnTo>
                <a:lnTo>
                  <a:pt x="115535" y="159293"/>
                </a:lnTo>
                <a:lnTo>
                  <a:pt x="156215" y="159293"/>
                </a:lnTo>
                <a:lnTo>
                  <a:pt x="143919" y="125158"/>
                </a:lnTo>
                <a:close/>
              </a:path>
              <a:path w="156844" h="159385">
                <a:moveTo>
                  <a:pt x="112767" y="38679"/>
                </a:moveTo>
                <a:lnTo>
                  <a:pt x="78070" y="38679"/>
                </a:lnTo>
                <a:lnTo>
                  <a:pt x="79631" y="44595"/>
                </a:lnTo>
                <a:lnTo>
                  <a:pt x="81411" y="51076"/>
                </a:lnTo>
                <a:lnTo>
                  <a:pt x="85672" y="65254"/>
                </a:lnTo>
                <a:lnTo>
                  <a:pt x="87725" y="71893"/>
                </a:lnTo>
                <a:lnTo>
                  <a:pt x="89745" y="78144"/>
                </a:lnTo>
                <a:lnTo>
                  <a:pt x="95829" y="97347"/>
                </a:lnTo>
                <a:lnTo>
                  <a:pt x="133901" y="97347"/>
                </a:lnTo>
                <a:lnTo>
                  <a:pt x="112767" y="3867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1612523" y="1794977"/>
            <a:ext cx="127596" cy="163571"/>
          </a:xfrm>
          <a:custGeom>
            <a:avLst/>
            <a:gdLst/>
            <a:ahLst/>
            <a:cxnLst/>
            <a:rect l="l" t="t" r="r" b="b"/>
            <a:pathLst>
              <a:path w="129539" h="165735">
                <a:moveTo>
                  <a:pt x="85191" y="0"/>
                </a:moveTo>
                <a:lnTo>
                  <a:pt x="42091" y="9229"/>
                </a:lnTo>
                <a:lnTo>
                  <a:pt x="13138" y="34544"/>
                </a:lnTo>
                <a:lnTo>
                  <a:pt x="372" y="73422"/>
                </a:lnTo>
                <a:lnTo>
                  <a:pt x="0" y="82458"/>
                </a:lnTo>
                <a:lnTo>
                  <a:pt x="386" y="91701"/>
                </a:lnTo>
                <a:lnTo>
                  <a:pt x="13608" y="130862"/>
                </a:lnTo>
                <a:lnTo>
                  <a:pt x="42749" y="156076"/>
                </a:lnTo>
                <a:lnTo>
                  <a:pt x="84688" y="165136"/>
                </a:lnTo>
                <a:lnTo>
                  <a:pt x="92589" y="164946"/>
                </a:lnTo>
                <a:lnTo>
                  <a:pt x="128666" y="156058"/>
                </a:lnTo>
                <a:lnTo>
                  <a:pt x="123089" y="135796"/>
                </a:lnTo>
                <a:lnTo>
                  <a:pt x="81788" y="135796"/>
                </a:lnTo>
                <a:lnTo>
                  <a:pt x="75474" y="134707"/>
                </a:lnTo>
                <a:lnTo>
                  <a:pt x="41684" y="98970"/>
                </a:lnTo>
                <a:lnTo>
                  <a:pt x="40438" y="72573"/>
                </a:lnTo>
                <a:lnTo>
                  <a:pt x="41726" y="64448"/>
                </a:lnTo>
                <a:lnTo>
                  <a:pt x="70039" y="32271"/>
                </a:lnTo>
                <a:lnTo>
                  <a:pt x="75945" y="30313"/>
                </a:lnTo>
                <a:lnTo>
                  <a:pt x="82259" y="29339"/>
                </a:lnTo>
                <a:lnTo>
                  <a:pt x="122869" y="29339"/>
                </a:lnTo>
                <a:lnTo>
                  <a:pt x="128938" y="9654"/>
                </a:lnTo>
                <a:lnTo>
                  <a:pt x="93159" y="202"/>
                </a:lnTo>
                <a:lnTo>
                  <a:pt x="85191" y="0"/>
                </a:lnTo>
                <a:close/>
              </a:path>
              <a:path w="129539" h="165735">
                <a:moveTo>
                  <a:pt x="121074" y="128477"/>
                </a:moveTo>
                <a:lnTo>
                  <a:pt x="117567" y="130634"/>
                </a:lnTo>
                <a:lnTo>
                  <a:pt x="113179" y="132425"/>
                </a:lnTo>
                <a:lnTo>
                  <a:pt x="102750" y="135126"/>
                </a:lnTo>
                <a:lnTo>
                  <a:pt x="96342" y="135796"/>
                </a:lnTo>
                <a:lnTo>
                  <a:pt x="123089" y="135796"/>
                </a:lnTo>
                <a:lnTo>
                  <a:pt x="121074" y="128477"/>
                </a:lnTo>
                <a:close/>
              </a:path>
              <a:path w="129539" h="165735">
                <a:moveTo>
                  <a:pt x="122869" y="29339"/>
                </a:moveTo>
                <a:lnTo>
                  <a:pt x="95358" y="29339"/>
                </a:lnTo>
                <a:lnTo>
                  <a:pt x="101263" y="30177"/>
                </a:lnTo>
                <a:lnTo>
                  <a:pt x="111860" y="33548"/>
                </a:lnTo>
                <a:lnTo>
                  <a:pt x="116478" y="35517"/>
                </a:lnTo>
                <a:lnTo>
                  <a:pt x="120300" y="37674"/>
                </a:lnTo>
                <a:lnTo>
                  <a:pt x="122869" y="2933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1765910" y="1794989"/>
            <a:ext cx="116963" cy="163571"/>
          </a:xfrm>
          <a:custGeom>
            <a:avLst/>
            <a:gdLst/>
            <a:ahLst/>
            <a:cxnLst/>
            <a:rect l="l" t="t" r="r" b="b"/>
            <a:pathLst>
              <a:path w="118744" h="165735">
                <a:moveTo>
                  <a:pt x="11402" y="124938"/>
                </a:moveTo>
                <a:lnTo>
                  <a:pt x="2795" y="152979"/>
                </a:lnTo>
                <a:lnTo>
                  <a:pt x="8614" y="155718"/>
                </a:lnTo>
                <a:lnTo>
                  <a:pt x="14708" y="158127"/>
                </a:lnTo>
                <a:lnTo>
                  <a:pt x="56165" y="165104"/>
                </a:lnTo>
                <a:lnTo>
                  <a:pt x="63862" y="164862"/>
                </a:lnTo>
                <a:lnTo>
                  <a:pt x="103284" y="150445"/>
                </a:lnTo>
                <a:lnTo>
                  <a:pt x="108457" y="145890"/>
                </a:lnTo>
                <a:lnTo>
                  <a:pt x="112300" y="140623"/>
                </a:lnTo>
                <a:lnTo>
                  <a:pt x="114114" y="136309"/>
                </a:lnTo>
                <a:lnTo>
                  <a:pt x="46783" y="136309"/>
                </a:lnTo>
                <a:lnTo>
                  <a:pt x="39559" y="135262"/>
                </a:lnTo>
                <a:lnTo>
                  <a:pt x="25726" y="131242"/>
                </a:lnTo>
                <a:lnTo>
                  <a:pt x="18596" y="128477"/>
                </a:lnTo>
                <a:lnTo>
                  <a:pt x="11402" y="124938"/>
                </a:lnTo>
                <a:close/>
              </a:path>
              <a:path w="118744" h="165735">
                <a:moveTo>
                  <a:pt x="60458" y="0"/>
                </a:moveTo>
                <a:lnTo>
                  <a:pt x="20721" y="9486"/>
                </a:lnTo>
                <a:lnTo>
                  <a:pt x="3957" y="29067"/>
                </a:lnTo>
                <a:lnTo>
                  <a:pt x="1319" y="34972"/>
                </a:lnTo>
                <a:lnTo>
                  <a:pt x="0" y="41391"/>
                </a:lnTo>
                <a:lnTo>
                  <a:pt x="0" y="55055"/>
                </a:lnTo>
                <a:lnTo>
                  <a:pt x="29643" y="90971"/>
                </a:lnTo>
                <a:lnTo>
                  <a:pt x="58762" y="101567"/>
                </a:lnTo>
                <a:lnTo>
                  <a:pt x="63191" y="103190"/>
                </a:lnTo>
                <a:lnTo>
                  <a:pt x="66594" y="104813"/>
                </a:lnTo>
                <a:lnTo>
                  <a:pt x="70113" y="106436"/>
                </a:lnTo>
                <a:lnTo>
                  <a:pt x="72814" y="108049"/>
                </a:lnTo>
                <a:lnTo>
                  <a:pt x="74730" y="109734"/>
                </a:lnTo>
                <a:lnTo>
                  <a:pt x="76657" y="111399"/>
                </a:lnTo>
                <a:lnTo>
                  <a:pt x="77976" y="113116"/>
                </a:lnTo>
                <a:lnTo>
                  <a:pt x="79327" y="116488"/>
                </a:lnTo>
                <a:lnTo>
                  <a:pt x="79620" y="118174"/>
                </a:lnTo>
                <a:lnTo>
                  <a:pt x="79620" y="124938"/>
                </a:lnTo>
                <a:lnTo>
                  <a:pt x="77673" y="128917"/>
                </a:lnTo>
                <a:lnTo>
                  <a:pt x="69777" y="134823"/>
                </a:lnTo>
                <a:lnTo>
                  <a:pt x="63317" y="136309"/>
                </a:lnTo>
                <a:lnTo>
                  <a:pt x="114114" y="136309"/>
                </a:lnTo>
                <a:lnTo>
                  <a:pt x="117336" y="128645"/>
                </a:lnTo>
                <a:lnTo>
                  <a:pt x="118614" y="122268"/>
                </a:lnTo>
                <a:lnTo>
                  <a:pt x="118594" y="109734"/>
                </a:lnTo>
                <a:lnTo>
                  <a:pt x="117598" y="104499"/>
                </a:lnTo>
                <a:lnTo>
                  <a:pt x="115546" y="99620"/>
                </a:lnTo>
                <a:lnTo>
                  <a:pt x="113546" y="94719"/>
                </a:lnTo>
                <a:lnTo>
                  <a:pt x="83578" y="70793"/>
                </a:lnTo>
                <a:lnTo>
                  <a:pt x="62720" y="63998"/>
                </a:lnTo>
                <a:lnTo>
                  <a:pt x="54647" y="61296"/>
                </a:lnTo>
                <a:lnTo>
                  <a:pt x="48637" y="58678"/>
                </a:lnTo>
                <a:lnTo>
                  <a:pt x="44794" y="56239"/>
                </a:lnTo>
                <a:lnTo>
                  <a:pt x="40909" y="53851"/>
                </a:lnTo>
                <a:lnTo>
                  <a:pt x="38951" y="49893"/>
                </a:lnTo>
                <a:lnTo>
                  <a:pt x="38985" y="39705"/>
                </a:lnTo>
                <a:lnTo>
                  <a:pt x="40983" y="35957"/>
                </a:lnTo>
                <a:lnTo>
                  <a:pt x="49077" y="30281"/>
                </a:lnTo>
                <a:lnTo>
                  <a:pt x="54951" y="28836"/>
                </a:lnTo>
                <a:lnTo>
                  <a:pt x="105005" y="28836"/>
                </a:lnTo>
                <a:lnTo>
                  <a:pt x="110279" y="11643"/>
                </a:lnTo>
                <a:lnTo>
                  <a:pt x="68514" y="215"/>
                </a:lnTo>
                <a:lnTo>
                  <a:pt x="60458" y="0"/>
                </a:lnTo>
                <a:close/>
              </a:path>
              <a:path w="118744" h="165735">
                <a:moveTo>
                  <a:pt x="105005" y="28836"/>
                </a:moveTo>
                <a:lnTo>
                  <a:pt x="68762" y="28836"/>
                </a:lnTo>
                <a:lnTo>
                  <a:pt x="75170" y="29810"/>
                </a:lnTo>
                <a:lnTo>
                  <a:pt x="88468" y="33663"/>
                </a:lnTo>
                <a:lnTo>
                  <a:pt x="95086" y="36323"/>
                </a:lnTo>
                <a:lnTo>
                  <a:pt x="101672" y="39705"/>
                </a:lnTo>
                <a:lnTo>
                  <a:pt x="105005" y="2883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1911619" y="1795004"/>
            <a:ext cx="158245" cy="162945"/>
          </a:xfrm>
          <a:custGeom>
            <a:avLst/>
            <a:gdLst/>
            <a:ahLst/>
            <a:cxnLst/>
            <a:rect l="l" t="t" r="r" b="b"/>
            <a:pathLst>
              <a:path w="160655" h="165100">
                <a:moveTo>
                  <a:pt x="80667" y="0"/>
                </a:moveTo>
                <a:lnTo>
                  <a:pt x="41510" y="9030"/>
                </a:lnTo>
                <a:lnTo>
                  <a:pt x="9410" y="41309"/>
                </a:lnTo>
                <a:lnTo>
                  <a:pt x="0" y="82939"/>
                </a:lnTo>
                <a:lnTo>
                  <a:pt x="366" y="92398"/>
                </a:lnTo>
                <a:lnTo>
                  <a:pt x="13046" y="131773"/>
                </a:lnTo>
                <a:lnTo>
                  <a:pt x="47789" y="159523"/>
                </a:lnTo>
                <a:lnTo>
                  <a:pt x="79652" y="165094"/>
                </a:lnTo>
                <a:lnTo>
                  <a:pt x="88094" y="164739"/>
                </a:lnTo>
                <a:lnTo>
                  <a:pt x="125426" y="152480"/>
                </a:lnTo>
                <a:lnTo>
                  <a:pt x="143027" y="136268"/>
                </a:lnTo>
                <a:lnTo>
                  <a:pt x="75107" y="136268"/>
                </a:lnTo>
                <a:lnTo>
                  <a:pt x="69935" y="135147"/>
                </a:lnTo>
                <a:lnTo>
                  <a:pt x="41485" y="99682"/>
                </a:lnTo>
                <a:lnTo>
                  <a:pt x="40538" y="73450"/>
                </a:lnTo>
                <a:lnTo>
                  <a:pt x="41454" y="66155"/>
                </a:lnTo>
                <a:lnTo>
                  <a:pt x="43506" y="59411"/>
                </a:lnTo>
                <a:lnTo>
                  <a:pt x="45527" y="52658"/>
                </a:lnTo>
                <a:lnTo>
                  <a:pt x="48302" y="47014"/>
                </a:lnTo>
                <a:lnTo>
                  <a:pt x="51841" y="42469"/>
                </a:lnTo>
                <a:lnTo>
                  <a:pt x="55359" y="37904"/>
                </a:lnTo>
                <a:lnTo>
                  <a:pt x="59585" y="34493"/>
                </a:lnTo>
                <a:lnTo>
                  <a:pt x="69160" y="29967"/>
                </a:lnTo>
                <a:lnTo>
                  <a:pt x="74290" y="28826"/>
                </a:lnTo>
                <a:lnTo>
                  <a:pt x="143719" y="28826"/>
                </a:lnTo>
                <a:lnTo>
                  <a:pt x="142836" y="27588"/>
                </a:lnTo>
                <a:lnTo>
                  <a:pt x="105017" y="3193"/>
                </a:lnTo>
                <a:lnTo>
                  <a:pt x="89097" y="355"/>
                </a:lnTo>
                <a:lnTo>
                  <a:pt x="80667" y="0"/>
                </a:lnTo>
                <a:close/>
              </a:path>
              <a:path w="160655" h="165100">
                <a:moveTo>
                  <a:pt x="143719" y="28826"/>
                </a:moveTo>
                <a:lnTo>
                  <a:pt x="85191" y="28826"/>
                </a:lnTo>
                <a:lnTo>
                  <a:pt x="90395" y="29915"/>
                </a:lnTo>
                <a:lnTo>
                  <a:pt x="95190" y="32135"/>
                </a:lnTo>
                <a:lnTo>
                  <a:pt x="116687" y="58762"/>
                </a:lnTo>
                <a:lnTo>
                  <a:pt x="118813" y="65621"/>
                </a:lnTo>
                <a:lnTo>
                  <a:pt x="119833" y="73450"/>
                </a:lnTo>
                <a:lnTo>
                  <a:pt x="119789" y="92398"/>
                </a:lnTo>
                <a:lnTo>
                  <a:pt x="118844" y="99682"/>
                </a:lnTo>
                <a:lnTo>
                  <a:pt x="116823" y="106426"/>
                </a:lnTo>
                <a:lnTo>
                  <a:pt x="114834" y="113179"/>
                </a:lnTo>
                <a:lnTo>
                  <a:pt x="86070" y="136268"/>
                </a:lnTo>
                <a:lnTo>
                  <a:pt x="143027" y="136268"/>
                </a:lnTo>
                <a:lnTo>
                  <a:pt x="158768" y="100936"/>
                </a:lnTo>
                <a:lnTo>
                  <a:pt x="160330" y="82939"/>
                </a:lnTo>
                <a:lnTo>
                  <a:pt x="159957" y="73450"/>
                </a:lnTo>
                <a:lnTo>
                  <a:pt x="147263" y="33798"/>
                </a:lnTo>
                <a:lnTo>
                  <a:pt x="143719" y="2882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1204220" y="2043792"/>
            <a:ext cx="75682" cy="85859"/>
          </a:xfrm>
          <a:custGeom>
            <a:avLst/>
            <a:gdLst/>
            <a:ahLst/>
            <a:cxnLst/>
            <a:rect l="l" t="t" r="r" b="b"/>
            <a:pathLst>
              <a:path w="76834" h="86994">
                <a:moveTo>
                  <a:pt x="43297" y="0"/>
                </a:moveTo>
                <a:lnTo>
                  <a:pt x="34082" y="0"/>
                </a:lnTo>
                <a:lnTo>
                  <a:pt x="0" y="86583"/>
                </a:lnTo>
                <a:lnTo>
                  <a:pt x="10282" y="86583"/>
                </a:lnTo>
                <a:lnTo>
                  <a:pt x="19769" y="61851"/>
                </a:lnTo>
                <a:lnTo>
                  <a:pt x="67217" y="61851"/>
                </a:lnTo>
                <a:lnTo>
                  <a:pt x="64136" y="53883"/>
                </a:lnTo>
                <a:lnTo>
                  <a:pt x="22501" y="53883"/>
                </a:lnTo>
                <a:lnTo>
                  <a:pt x="30470" y="33318"/>
                </a:lnTo>
                <a:lnTo>
                  <a:pt x="31287" y="31370"/>
                </a:lnTo>
                <a:lnTo>
                  <a:pt x="35433" y="19852"/>
                </a:lnTo>
                <a:lnTo>
                  <a:pt x="36888" y="15643"/>
                </a:lnTo>
                <a:lnTo>
                  <a:pt x="38344" y="10973"/>
                </a:lnTo>
                <a:lnTo>
                  <a:pt x="47541" y="10973"/>
                </a:lnTo>
                <a:lnTo>
                  <a:pt x="43297" y="0"/>
                </a:lnTo>
                <a:close/>
              </a:path>
              <a:path w="76834" h="86994">
                <a:moveTo>
                  <a:pt x="67217" y="61851"/>
                </a:moveTo>
                <a:lnTo>
                  <a:pt x="56867" y="61851"/>
                </a:lnTo>
                <a:lnTo>
                  <a:pt x="66343" y="86583"/>
                </a:lnTo>
                <a:lnTo>
                  <a:pt x="76783" y="86583"/>
                </a:lnTo>
                <a:lnTo>
                  <a:pt x="67217" y="61851"/>
                </a:lnTo>
                <a:close/>
              </a:path>
              <a:path w="76834" h="86994">
                <a:moveTo>
                  <a:pt x="47541" y="10973"/>
                </a:moveTo>
                <a:lnTo>
                  <a:pt x="38606" y="10973"/>
                </a:lnTo>
                <a:lnTo>
                  <a:pt x="40166" y="15873"/>
                </a:lnTo>
                <a:lnTo>
                  <a:pt x="42993" y="24418"/>
                </a:lnTo>
                <a:lnTo>
                  <a:pt x="44375" y="28459"/>
                </a:lnTo>
                <a:lnTo>
                  <a:pt x="45726" y="32114"/>
                </a:lnTo>
                <a:lnTo>
                  <a:pt x="47014" y="35339"/>
                </a:lnTo>
                <a:lnTo>
                  <a:pt x="53862" y="53883"/>
                </a:lnTo>
                <a:lnTo>
                  <a:pt x="64136" y="53883"/>
                </a:lnTo>
                <a:lnTo>
                  <a:pt x="47541" y="10973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1319438" y="2043775"/>
            <a:ext cx="58795" cy="85859"/>
          </a:xfrm>
          <a:custGeom>
            <a:avLst/>
            <a:gdLst/>
            <a:ahLst/>
            <a:cxnLst/>
            <a:rect l="l" t="t" r="r" b="b"/>
            <a:pathLst>
              <a:path w="59690" h="86994">
                <a:moveTo>
                  <a:pt x="31119" y="0"/>
                </a:moveTo>
                <a:lnTo>
                  <a:pt x="0" y="0"/>
                </a:lnTo>
                <a:lnTo>
                  <a:pt x="0" y="86615"/>
                </a:lnTo>
                <a:lnTo>
                  <a:pt x="9182" y="86615"/>
                </a:lnTo>
                <a:lnTo>
                  <a:pt x="9182" y="51275"/>
                </a:lnTo>
                <a:lnTo>
                  <a:pt x="36983" y="51275"/>
                </a:lnTo>
                <a:lnTo>
                  <a:pt x="35852" y="49485"/>
                </a:lnTo>
                <a:lnTo>
                  <a:pt x="38208" y="48679"/>
                </a:lnTo>
                <a:lnTo>
                  <a:pt x="40501" y="47558"/>
                </a:lnTo>
                <a:lnTo>
                  <a:pt x="42700" y="46208"/>
                </a:lnTo>
                <a:lnTo>
                  <a:pt x="44888" y="44794"/>
                </a:lnTo>
                <a:lnTo>
                  <a:pt x="46657" y="43307"/>
                </a:lnTo>
                <a:lnTo>
                  <a:pt x="9182" y="43307"/>
                </a:lnTo>
                <a:lnTo>
                  <a:pt x="9182" y="7999"/>
                </a:lnTo>
                <a:lnTo>
                  <a:pt x="48106" y="7999"/>
                </a:lnTo>
                <a:lnTo>
                  <a:pt x="44783" y="4827"/>
                </a:lnTo>
                <a:lnTo>
                  <a:pt x="41956" y="3109"/>
                </a:lnTo>
                <a:lnTo>
                  <a:pt x="38511" y="1853"/>
                </a:lnTo>
                <a:lnTo>
                  <a:pt x="35077" y="649"/>
                </a:lnTo>
                <a:lnTo>
                  <a:pt x="31119" y="0"/>
                </a:lnTo>
                <a:close/>
              </a:path>
              <a:path w="59690" h="86994">
                <a:moveTo>
                  <a:pt x="36983" y="51275"/>
                </a:moveTo>
                <a:lnTo>
                  <a:pt x="26627" y="51275"/>
                </a:lnTo>
                <a:lnTo>
                  <a:pt x="48071" y="86615"/>
                </a:lnTo>
                <a:lnTo>
                  <a:pt x="59307" y="86615"/>
                </a:lnTo>
                <a:lnTo>
                  <a:pt x="36983" y="51275"/>
                </a:lnTo>
                <a:close/>
              </a:path>
              <a:path w="59690" h="86994">
                <a:moveTo>
                  <a:pt x="48106" y="7999"/>
                </a:moveTo>
                <a:lnTo>
                  <a:pt x="30145" y="7999"/>
                </a:lnTo>
                <a:lnTo>
                  <a:pt x="35203" y="9423"/>
                </a:lnTo>
                <a:lnTo>
                  <a:pt x="38648" y="12188"/>
                </a:lnTo>
                <a:lnTo>
                  <a:pt x="42092" y="14994"/>
                </a:lnTo>
                <a:lnTo>
                  <a:pt x="43778" y="19413"/>
                </a:lnTo>
                <a:lnTo>
                  <a:pt x="43778" y="28564"/>
                </a:lnTo>
                <a:lnTo>
                  <a:pt x="43234" y="31224"/>
                </a:lnTo>
                <a:lnTo>
                  <a:pt x="42124" y="33496"/>
                </a:lnTo>
                <a:lnTo>
                  <a:pt x="41077" y="35705"/>
                </a:lnTo>
                <a:lnTo>
                  <a:pt x="25381" y="43307"/>
                </a:lnTo>
                <a:lnTo>
                  <a:pt x="46657" y="43307"/>
                </a:lnTo>
                <a:lnTo>
                  <a:pt x="46857" y="43140"/>
                </a:lnTo>
                <a:lnTo>
                  <a:pt x="50228" y="39087"/>
                </a:lnTo>
                <a:lnTo>
                  <a:pt x="51579" y="36763"/>
                </a:lnTo>
                <a:lnTo>
                  <a:pt x="52563" y="34061"/>
                </a:lnTo>
                <a:lnTo>
                  <a:pt x="53600" y="31318"/>
                </a:lnTo>
                <a:lnTo>
                  <a:pt x="54067" y="28564"/>
                </a:lnTo>
                <a:lnTo>
                  <a:pt x="54103" y="21360"/>
                </a:lnTo>
                <a:lnTo>
                  <a:pt x="53527" y="18030"/>
                </a:lnTo>
                <a:lnTo>
                  <a:pt x="52281" y="14952"/>
                </a:lnTo>
                <a:lnTo>
                  <a:pt x="51139" y="11853"/>
                </a:lnTo>
                <a:lnTo>
                  <a:pt x="49422" y="9256"/>
                </a:lnTo>
                <a:lnTo>
                  <a:pt x="48106" y="799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1413186" y="2043677"/>
            <a:ext cx="67551" cy="85859"/>
          </a:xfrm>
          <a:custGeom>
            <a:avLst/>
            <a:gdLst/>
            <a:ahLst/>
            <a:cxnLst/>
            <a:rect l="l" t="t" r="r" b="b"/>
            <a:pathLst>
              <a:path w="68580" h="86994">
                <a:moveTo>
                  <a:pt x="47024" y="0"/>
                </a:moveTo>
                <a:lnTo>
                  <a:pt x="36019" y="0"/>
                </a:lnTo>
                <a:lnTo>
                  <a:pt x="30417" y="942"/>
                </a:lnTo>
                <a:lnTo>
                  <a:pt x="20156" y="4690"/>
                </a:lnTo>
                <a:lnTo>
                  <a:pt x="15727" y="7423"/>
                </a:lnTo>
                <a:lnTo>
                  <a:pt x="11956" y="11109"/>
                </a:lnTo>
                <a:lnTo>
                  <a:pt x="8209" y="14680"/>
                </a:lnTo>
                <a:lnTo>
                  <a:pt x="5266" y="19203"/>
                </a:lnTo>
                <a:lnTo>
                  <a:pt x="3172" y="24700"/>
                </a:lnTo>
                <a:lnTo>
                  <a:pt x="1047" y="30145"/>
                </a:lnTo>
                <a:lnTo>
                  <a:pt x="0" y="36428"/>
                </a:lnTo>
                <a:lnTo>
                  <a:pt x="0" y="50563"/>
                </a:lnTo>
                <a:lnTo>
                  <a:pt x="1151" y="56741"/>
                </a:lnTo>
                <a:lnTo>
                  <a:pt x="3413" y="62144"/>
                </a:lnTo>
                <a:lnTo>
                  <a:pt x="5612" y="67505"/>
                </a:lnTo>
                <a:lnTo>
                  <a:pt x="8680" y="72029"/>
                </a:lnTo>
                <a:lnTo>
                  <a:pt x="12533" y="75683"/>
                </a:lnTo>
                <a:lnTo>
                  <a:pt x="16376" y="79390"/>
                </a:lnTo>
                <a:lnTo>
                  <a:pt x="20868" y="82123"/>
                </a:lnTo>
                <a:lnTo>
                  <a:pt x="31129" y="85903"/>
                </a:lnTo>
                <a:lnTo>
                  <a:pt x="36627" y="86855"/>
                </a:lnTo>
                <a:lnTo>
                  <a:pt x="48239" y="86855"/>
                </a:lnTo>
                <a:lnTo>
                  <a:pt x="53108" y="86416"/>
                </a:lnTo>
                <a:lnTo>
                  <a:pt x="61097" y="84657"/>
                </a:lnTo>
                <a:lnTo>
                  <a:pt x="64814" y="83547"/>
                </a:lnTo>
                <a:lnTo>
                  <a:pt x="68186" y="82165"/>
                </a:lnTo>
                <a:lnTo>
                  <a:pt x="68186" y="78720"/>
                </a:lnTo>
                <a:lnTo>
                  <a:pt x="38040" y="78720"/>
                </a:lnTo>
                <a:lnTo>
                  <a:pt x="33622" y="77966"/>
                </a:lnTo>
                <a:lnTo>
                  <a:pt x="25758" y="74824"/>
                </a:lnTo>
                <a:lnTo>
                  <a:pt x="22313" y="72573"/>
                </a:lnTo>
                <a:lnTo>
                  <a:pt x="19444" y="69568"/>
                </a:lnTo>
                <a:lnTo>
                  <a:pt x="16575" y="66594"/>
                </a:lnTo>
                <a:lnTo>
                  <a:pt x="14355" y="62919"/>
                </a:lnTo>
                <a:lnTo>
                  <a:pt x="11245" y="54113"/>
                </a:lnTo>
                <a:lnTo>
                  <a:pt x="10429" y="49077"/>
                </a:lnTo>
                <a:lnTo>
                  <a:pt x="10525" y="36428"/>
                </a:lnTo>
                <a:lnTo>
                  <a:pt x="11371" y="31465"/>
                </a:lnTo>
                <a:lnTo>
                  <a:pt x="15025" y="22386"/>
                </a:lnTo>
                <a:lnTo>
                  <a:pt x="17454" y="18701"/>
                </a:lnTo>
                <a:lnTo>
                  <a:pt x="20522" y="15926"/>
                </a:lnTo>
                <a:lnTo>
                  <a:pt x="23507" y="13130"/>
                </a:lnTo>
                <a:lnTo>
                  <a:pt x="27014" y="11078"/>
                </a:lnTo>
                <a:lnTo>
                  <a:pt x="35004" y="8575"/>
                </a:lnTo>
                <a:lnTo>
                  <a:pt x="39161" y="7968"/>
                </a:lnTo>
                <a:lnTo>
                  <a:pt x="65282" y="7968"/>
                </a:lnTo>
                <a:lnTo>
                  <a:pt x="66270" y="4931"/>
                </a:lnTo>
                <a:lnTo>
                  <a:pt x="62762" y="3109"/>
                </a:lnTo>
                <a:lnTo>
                  <a:pt x="59108" y="1821"/>
                </a:lnTo>
                <a:lnTo>
                  <a:pt x="51412" y="366"/>
                </a:lnTo>
                <a:lnTo>
                  <a:pt x="47024" y="0"/>
                </a:lnTo>
                <a:close/>
              </a:path>
              <a:path w="68580" h="86994">
                <a:moveTo>
                  <a:pt x="68186" y="41077"/>
                </a:moveTo>
                <a:lnTo>
                  <a:pt x="41255" y="41077"/>
                </a:lnTo>
                <a:lnTo>
                  <a:pt x="41255" y="48773"/>
                </a:lnTo>
                <a:lnTo>
                  <a:pt x="58668" y="48773"/>
                </a:lnTo>
                <a:lnTo>
                  <a:pt x="58668" y="76248"/>
                </a:lnTo>
                <a:lnTo>
                  <a:pt x="46386" y="78720"/>
                </a:lnTo>
                <a:lnTo>
                  <a:pt x="68186" y="78720"/>
                </a:lnTo>
                <a:lnTo>
                  <a:pt x="68186" y="41077"/>
                </a:lnTo>
                <a:close/>
              </a:path>
              <a:path w="68580" h="86994">
                <a:moveTo>
                  <a:pt x="65282" y="7968"/>
                </a:moveTo>
                <a:lnTo>
                  <a:pt x="47160" y="7968"/>
                </a:lnTo>
                <a:lnTo>
                  <a:pt x="50595" y="8334"/>
                </a:lnTo>
                <a:lnTo>
                  <a:pt x="57317" y="9957"/>
                </a:lnTo>
                <a:lnTo>
                  <a:pt x="60563" y="11109"/>
                </a:lnTo>
                <a:lnTo>
                  <a:pt x="63767" y="12627"/>
                </a:lnTo>
                <a:lnTo>
                  <a:pt x="65282" y="7968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1526088" y="2043787"/>
            <a:ext cx="50663" cy="85859"/>
          </a:xfrm>
          <a:custGeom>
            <a:avLst/>
            <a:gdLst/>
            <a:ahLst/>
            <a:cxnLst/>
            <a:rect l="l" t="t" r="r" b="b"/>
            <a:pathLst>
              <a:path w="51434" h="86994">
                <a:moveTo>
                  <a:pt x="50836" y="0"/>
                </a:moveTo>
                <a:lnTo>
                  <a:pt x="0" y="0"/>
                </a:lnTo>
                <a:lnTo>
                  <a:pt x="0" y="86583"/>
                </a:lnTo>
                <a:lnTo>
                  <a:pt x="51265" y="86583"/>
                </a:lnTo>
                <a:lnTo>
                  <a:pt x="51265" y="78447"/>
                </a:lnTo>
                <a:lnTo>
                  <a:pt x="9884" y="78447"/>
                </a:lnTo>
                <a:lnTo>
                  <a:pt x="9884" y="45914"/>
                </a:lnTo>
                <a:lnTo>
                  <a:pt x="47265" y="45914"/>
                </a:lnTo>
                <a:lnTo>
                  <a:pt x="47265" y="37768"/>
                </a:lnTo>
                <a:lnTo>
                  <a:pt x="9884" y="37768"/>
                </a:lnTo>
                <a:lnTo>
                  <a:pt x="9884" y="8135"/>
                </a:lnTo>
                <a:lnTo>
                  <a:pt x="50836" y="8135"/>
                </a:lnTo>
                <a:lnTo>
                  <a:pt x="5083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1620019" y="2043787"/>
            <a:ext cx="66300" cy="85859"/>
          </a:xfrm>
          <a:custGeom>
            <a:avLst/>
            <a:gdLst/>
            <a:ahLst/>
            <a:cxnLst/>
            <a:rect l="l" t="t" r="r" b="b"/>
            <a:pathLst>
              <a:path w="67310" h="86994">
                <a:moveTo>
                  <a:pt x="8942" y="0"/>
                </a:moveTo>
                <a:lnTo>
                  <a:pt x="0" y="0"/>
                </a:lnTo>
                <a:lnTo>
                  <a:pt x="0" y="86583"/>
                </a:lnTo>
                <a:lnTo>
                  <a:pt x="9612" y="86583"/>
                </a:lnTo>
                <a:lnTo>
                  <a:pt x="9518" y="26198"/>
                </a:lnTo>
                <a:lnTo>
                  <a:pt x="9206" y="17151"/>
                </a:lnTo>
                <a:lnTo>
                  <a:pt x="9078" y="14010"/>
                </a:lnTo>
                <a:lnTo>
                  <a:pt x="18614" y="14010"/>
                </a:lnTo>
                <a:lnTo>
                  <a:pt x="8942" y="0"/>
                </a:lnTo>
                <a:close/>
              </a:path>
              <a:path w="67310" h="86994">
                <a:moveTo>
                  <a:pt x="18614" y="14010"/>
                </a:moveTo>
                <a:lnTo>
                  <a:pt x="9350" y="14010"/>
                </a:lnTo>
                <a:lnTo>
                  <a:pt x="10963" y="17151"/>
                </a:lnTo>
                <a:lnTo>
                  <a:pt x="12753" y="20261"/>
                </a:lnTo>
                <a:lnTo>
                  <a:pt x="14617" y="23454"/>
                </a:lnTo>
                <a:lnTo>
                  <a:pt x="16533" y="26637"/>
                </a:lnTo>
                <a:lnTo>
                  <a:pt x="18428" y="29569"/>
                </a:lnTo>
                <a:lnTo>
                  <a:pt x="20344" y="32302"/>
                </a:lnTo>
                <a:lnTo>
                  <a:pt x="58123" y="86583"/>
                </a:lnTo>
                <a:lnTo>
                  <a:pt x="67066" y="86583"/>
                </a:lnTo>
                <a:lnTo>
                  <a:pt x="67066" y="71327"/>
                </a:lnTo>
                <a:lnTo>
                  <a:pt x="57579" y="71327"/>
                </a:lnTo>
                <a:lnTo>
                  <a:pt x="56029" y="68751"/>
                </a:lnTo>
                <a:lnTo>
                  <a:pt x="54406" y="66196"/>
                </a:lnTo>
                <a:lnTo>
                  <a:pt x="52679" y="63662"/>
                </a:lnTo>
                <a:lnTo>
                  <a:pt x="50993" y="61066"/>
                </a:lnTo>
                <a:lnTo>
                  <a:pt x="47558" y="55935"/>
                </a:lnTo>
                <a:lnTo>
                  <a:pt x="18614" y="14010"/>
                </a:lnTo>
                <a:close/>
              </a:path>
              <a:path w="67310" h="86994">
                <a:moveTo>
                  <a:pt x="67066" y="0"/>
                </a:moveTo>
                <a:lnTo>
                  <a:pt x="57443" y="0"/>
                </a:lnTo>
                <a:lnTo>
                  <a:pt x="57507" y="61066"/>
                </a:lnTo>
                <a:lnTo>
                  <a:pt x="57629" y="66196"/>
                </a:lnTo>
                <a:lnTo>
                  <a:pt x="57724" y="68751"/>
                </a:lnTo>
                <a:lnTo>
                  <a:pt x="57851" y="71327"/>
                </a:lnTo>
                <a:lnTo>
                  <a:pt x="67066" y="71327"/>
                </a:lnTo>
                <a:lnTo>
                  <a:pt x="6706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1725184" y="2043787"/>
            <a:ext cx="65675" cy="85859"/>
          </a:xfrm>
          <a:custGeom>
            <a:avLst/>
            <a:gdLst/>
            <a:ahLst/>
            <a:cxnLst/>
            <a:rect l="l" t="t" r="r" b="b"/>
            <a:pathLst>
              <a:path w="66675" h="86994">
                <a:moveTo>
                  <a:pt x="37799" y="8271"/>
                </a:moveTo>
                <a:lnTo>
                  <a:pt x="27915" y="8271"/>
                </a:lnTo>
                <a:lnTo>
                  <a:pt x="27915" y="86583"/>
                </a:lnTo>
                <a:lnTo>
                  <a:pt x="37799" y="86583"/>
                </a:lnTo>
                <a:lnTo>
                  <a:pt x="37799" y="8271"/>
                </a:lnTo>
                <a:close/>
              </a:path>
              <a:path w="66675" h="86994">
                <a:moveTo>
                  <a:pt x="66228" y="0"/>
                </a:moveTo>
                <a:lnTo>
                  <a:pt x="0" y="0"/>
                </a:lnTo>
                <a:lnTo>
                  <a:pt x="0" y="8271"/>
                </a:lnTo>
                <a:lnTo>
                  <a:pt x="66228" y="8271"/>
                </a:lnTo>
                <a:lnTo>
                  <a:pt x="66228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1834400" y="2043808"/>
            <a:ext cx="0" cy="85859"/>
          </a:xfrm>
          <a:custGeom>
            <a:avLst/>
            <a:gdLst/>
            <a:ahLst/>
            <a:cxnLst/>
            <a:rect l="l" t="t" r="r" b="b"/>
            <a:pathLst>
              <a:path h="86994">
                <a:moveTo>
                  <a:pt x="0" y="0"/>
                </a:moveTo>
                <a:lnTo>
                  <a:pt x="0" y="86583"/>
                </a:lnTo>
              </a:path>
            </a:pathLst>
          </a:custGeom>
          <a:ln w="9926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1887895" y="2043787"/>
            <a:ext cx="66300" cy="85859"/>
          </a:xfrm>
          <a:custGeom>
            <a:avLst/>
            <a:gdLst/>
            <a:ahLst/>
            <a:cxnLst/>
            <a:rect l="l" t="t" r="r" b="b"/>
            <a:pathLst>
              <a:path w="67310" h="86994">
                <a:moveTo>
                  <a:pt x="8910" y="0"/>
                </a:moveTo>
                <a:lnTo>
                  <a:pt x="0" y="0"/>
                </a:lnTo>
                <a:lnTo>
                  <a:pt x="0" y="86583"/>
                </a:lnTo>
                <a:lnTo>
                  <a:pt x="9580" y="86583"/>
                </a:lnTo>
                <a:lnTo>
                  <a:pt x="9476" y="26198"/>
                </a:lnTo>
                <a:lnTo>
                  <a:pt x="9172" y="17151"/>
                </a:lnTo>
                <a:lnTo>
                  <a:pt x="9036" y="14010"/>
                </a:lnTo>
                <a:lnTo>
                  <a:pt x="18582" y="14010"/>
                </a:lnTo>
                <a:lnTo>
                  <a:pt x="8910" y="0"/>
                </a:lnTo>
                <a:close/>
              </a:path>
              <a:path w="67310" h="86994">
                <a:moveTo>
                  <a:pt x="18582" y="14010"/>
                </a:moveTo>
                <a:lnTo>
                  <a:pt x="9350" y="14010"/>
                </a:lnTo>
                <a:lnTo>
                  <a:pt x="11004" y="17151"/>
                </a:lnTo>
                <a:lnTo>
                  <a:pt x="12722" y="20261"/>
                </a:lnTo>
                <a:lnTo>
                  <a:pt x="16502" y="26637"/>
                </a:lnTo>
                <a:lnTo>
                  <a:pt x="18397" y="29569"/>
                </a:lnTo>
                <a:lnTo>
                  <a:pt x="20313" y="32302"/>
                </a:lnTo>
                <a:lnTo>
                  <a:pt x="58092" y="86583"/>
                </a:lnTo>
                <a:lnTo>
                  <a:pt x="67034" y="86583"/>
                </a:lnTo>
                <a:lnTo>
                  <a:pt x="67034" y="71327"/>
                </a:lnTo>
                <a:lnTo>
                  <a:pt x="57547" y="71327"/>
                </a:lnTo>
                <a:lnTo>
                  <a:pt x="55998" y="68751"/>
                </a:lnTo>
                <a:lnTo>
                  <a:pt x="54375" y="66196"/>
                </a:lnTo>
                <a:lnTo>
                  <a:pt x="49275" y="58500"/>
                </a:lnTo>
                <a:lnTo>
                  <a:pt x="47527" y="55935"/>
                </a:lnTo>
                <a:lnTo>
                  <a:pt x="18582" y="14010"/>
                </a:lnTo>
                <a:close/>
              </a:path>
              <a:path w="67310" h="86994">
                <a:moveTo>
                  <a:pt x="67034" y="0"/>
                </a:moveTo>
                <a:lnTo>
                  <a:pt x="57411" y="0"/>
                </a:lnTo>
                <a:lnTo>
                  <a:pt x="57449" y="58500"/>
                </a:lnTo>
                <a:lnTo>
                  <a:pt x="57547" y="64573"/>
                </a:lnTo>
                <a:lnTo>
                  <a:pt x="57685" y="68751"/>
                </a:lnTo>
                <a:lnTo>
                  <a:pt x="57788" y="71327"/>
                </a:lnTo>
                <a:lnTo>
                  <a:pt x="67034" y="71327"/>
                </a:lnTo>
                <a:lnTo>
                  <a:pt x="6703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1993305" y="2043792"/>
            <a:ext cx="75682" cy="85859"/>
          </a:xfrm>
          <a:custGeom>
            <a:avLst/>
            <a:gdLst/>
            <a:ahLst/>
            <a:cxnLst/>
            <a:rect l="l" t="t" r="r" b="b"/>
            <a:pathLst>
              <a:path w="76835" h="86994">
                <a:moveTo>
                  <a:pt x="43297" y="0"/>
                </a:moveTo>
                <a:lnTo>
                  <a:pt x="34093" y="0"/>
                </a:lnTo>
                <a:lnTo>
                  <a:pt x="0" y="86583"/>
                </a:lnTo>
                <a:lnTo>
                  <a:pt x="10292" y="86583"/>
                </a:lnTo>
                <a:lnTo>
                  <a:pt x="19810" y="61851"/>
                </a:lnTo>
                <a:lnTo>
                  <a:pt x="67247" y="61851"/>
                </a:lnTo>
                <a:lnTo>
                  <a:pt x="64162" y="53883"/>
                </a:lnTo>
                <a:lnTo>
                  <a:pt x="22543" y="53883"/>
                </a:lnTo>
                <a:lnTo>
                  <a:pt x="29705" y="35339"/>
                </a:lnTo>
                <a:lnTo>
                  <a:pt x="30512" y="33318"/>
                </a:lnTo>
                <a:lnTo>
                  <a:pt x="31224" y="31370"/>
                </a:lnTo>
                <a:lnTo>
                  <a:pt x="33349" y="25737"/>
                </a:lnTo>
                <a:lnTo>
                  <a:pt x="34061" y="23800"/>
                </a:lnTo>
                <a:lnTo>
                  <a:pt x="34700" y="21842"/>
                </a:lnTo>
                <a:lnTo>
                  <a:pt x="35433" y="19852"/>
                </a:lnTo>
                <a:lnTo>
                  <a:pt x="36155" y="17727"/>
                </a:lnTo>
                <a:lnTo>
                  <a:pt x="36888" y="15643"/>
                </a:lnTo>
                <a:lnTo>
                  <a:pt x="37632" y="13371"/>
                </a:lnTo>
                <a:lnTo>
                  <a:pt x="38344" y="10973"/>
                </a:lnTo>
                <a:lnTo>
                  <a:pt x="47546" y="10973"/>
                </a:lnTo>
                <a:lnTo>
                  <a:pt x="43297" y="0"/>
                </a:lnTo>
                <a:close/>
              </a:path>
              <a:path w="76835" h="86994">
                <a:moveTo>
                  <a:pt x="67247" y="61851"/>
                </a:moveTo>
                <a:lnTo>
                  <a:pt x="56909" y="61851"/>
                </a:lnTo>
                <a:lnTo>
                  <a:pt x="66364" y="86583"/>
                </a:lnTo>
                <a:lnTo>
                  <a:pt x="76824" y="86583"/>
                </a:lnTo>
                <a:lnTo>
                  <a:pt x="67247" y="61851"/>
                </a:lnTo>
                <a:close/>
              </a:path>
              <a:path w="76835" h="86994">
                <a:moveTo>
                  <a:pt x="47546" y="10973"/>
                </a:moveTo>
                <a:lnTo>
                  <a:pt x="38616" y="10973"/>
                </a:lnTo>
                <a:lnTo>
                  <a:pt x="40166" y="15873"/>
                </a:lnTo>
                <a:lnTo>
                  <a:pt x="43003" y="24418"/>
                </a:lnTo>
                <a:lnTo>
                  <a:pt x="44417" y="28459"/>
                </a:lnTo>
                <a:lnTo>
                  <a:pt x="45736" y="32114"/>
                </a:lnTo>
                <a:lnTo>
                  <a:pt x="46982" y="35339"/>
                </a:lnTo>
                <a:lnTo>
                  <a:pt x="53904" y="53883"/>
                </a:lnTo>
                <a:lnTo>
                  <a:pt x="64162" y="53883"/>
                </a:lnTo>
                <a:lnTo>
                  <a:pt x="47546" y="10973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27 CuadroTexto"/>
          <p:cNvSpPr txBox="1"/>
          <p:nvPr/>
        </p:nvSpPr>
        <p:spPr>
          <a:xfrm>
            <a:off x="2770848" y="1222864"/>
            <a:ext cx="16274389" cy="1150268"/>
          </a:xfrm>
          <a:prstGeom prst="rect">
            <a:avLst/>
          </a:prstGeom>
          <a:noFill/>
        </p:spPr>
        <p:txBody>
          <a:bodyPr wrap="square" lIns="90123" tIns="45062" rIns="90123" bIns="45062" rtlCol="0">
            <a:spAutoFit/>
          </a:bodyPr>
          <a:lstStyle/>
          <a:p>
            <a:pPr marL="12517">
              <a:spcBef>
                <a:spcPts val="112"/>
              </a:spcBef>
            </a:pPr>
            <a:r>
              <a:rPr lang="es-ES" sz="4000" dirty="0">
                <a:solidFill>
                  <a:srgbClr val="FFFFFF"/>
                </a:solidFill>
                <a:latin typeface="Roboto Condensed"/>
                <a:cs typeface="Roboto Condensed"/>
              </a:rPr>
              <a:t>Dilemas de formatos y normas para catalogar semillas agroecológicas</a:t>
            </a:r>
          </a:p>
          <a:p>
            <a:pPr marL="12517">
              <a:spcBef>
                <a:spcPts val="112"/>
              </a:spcBef>
            </a:pPr>
            <a:endParaRPr lang="es-ES" sz="2800" dirty="0">
              <a:solidFill>
                <a:srgbClr val="FFFFFF"/>
              </a:solidFill>
              <a:latin typeface="Roboto Condensed"/>
              <a:cs typeface="Roboto Condensed"/>
            </a:endParaRPr>
          </a:p>
        </p:txBody>
      </p:sp>
      <p:pic>
        <p:nvPicPr>
          <p:cNvPr id="30" name="29 Imagen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237" y="3179761"/>
            <a:ext cx="18288000" cy="75828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69386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23 Imagen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b="20050"/>
          <a:stretch/>
        </p:blipFill>
        <p:spPr>
          <a:xfrm>
            <a:off x="-4763" y="0"/>
            <a:ext cx="19802475" cy="11160000"/>
          </a:xfrm>
          <a:prstGeom prst="rect">
            <a:avLst/>
          </a:prstGeom>
        </p:spPr>
      </p:pic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811021" y="695429"/>
            <a:ext cx="16276087" cy="2001643"/>
          </a:xfrm>
          <a:prstGeom prst="rect">
            <a:avLst/>
          </a:prstGeom>
          <a:solidFill>
            <a:schemeClr val="tx1">
              <a:lumMod val="85000"/>
              <a:lumOff val="15000"/>
              <a:alpha val="79000"/>
            </a:schemeClr>
          </a:solidFill>
        </p:spPr>
        <p:txBody>
          <a:bodyPr vert="horz" wrap="square" lIns="0" tIns="597692" rIns="0" bIns="0" rtlCol="0">
            <a:spAutoFit/>
          </a:bodyPr>
          <a:lstStyle/>
          <a:p>
            <a:pPr marL="549502">
              <a:spcBef>
                <a:spcPts val="4706"/>
              </a:spcBef>
            </a:pPr>
            <a:r>
              <a:rPr lang="es-ES" spc="-5" dirty="0"/>
              <a:t/>
            </a:r>
            <a:br>
              <a:rPr lang="es-ES" spc="-5" dirty="0"/>
            </a:br>
            <a:endParaRPr spc="-5" dirty="0"/>
          </a:p>
        </p:txBody>
      </p:sp>
      <p:sp>
        <p:nvSpPr>
          <p:cNvPr id="3" name="object 3"/>
          <p:cNvSpPr/>
          <p:nvPr/>
        </p:nvSpPr>
        <p:spPr>
          <a:xfrm>
            <a:off x="672420" y="519034"/>
            <a:ext cx="2098428" cy="2354434"/>
          </a:xfrm>
          <a:custGeom>
            <a:avLst/>
            <a:gdLst/>
            <a:ahLst/>
            <a:cxnLst/>
            <a:rect l="l" t="t" r="r" b="b"/>
            <a:pathLst>
              <a:path w="1958975" h="1958339">
                <a:moveTo>
                  <a:pt x="1958422" y="1958160"/>
                </a:moveTo>
                <a:lnTo>
                  <a:pt x="0" y="1958160"/>
                </a:lnTo>
                <a:lnTo>
                  <a:pt x="0" y="0"/>
                </a:lnTo>
                <a:lnTo>
                  <a:pt x="1958422" y="0"/>
                </a:lnTo>
                <a:lnTo>
                  <a:pt x="1958422" y="1958160"/>
                </a:lnTo>
                <a:close/>
              </a:path>
            </a:pathLst>
          </a:custGeom>
          <a:solidFill>
            <a:srgbClr val="142E4E">
              <a:alpha val="85000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205427" y="841480"/>
            <a:ext cx="862418" cy="79056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224337" y="1894506"/>
            <a:ext cx="0" cy="60164"/>
          </a:xfrm>
          <a:custGeom>
            <a:avLst/>
            <a:gdLst/>
            <a:ahLst/>
            <a:cxnLst/>
            <a:rect l="l" t="t" r="r" b="b"/>
            <a:pathLst>
              <a:path h="60960">
                <a:moveTo>
                  <a:pt x="0" y="0"/>
                </a:moveTo>
                <a:lnTo>
                  <a:pt x="0" y="60959"/>
                </a:lnTo>
              </a:path>
            </a:pathLst>
          </a:custGeom>
          <a:ln w="3837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205439" y="1880093"/>
            <a:ext cx="96948" cy="0"/>
          </a:xfrm>
          <a:custGeom>
            <a:avLst/>
            <a:gdLst/>
            <a:ahLst/>
            <a:cxnLst/>
            <a:rect l="l" t="t" r="r" b="b"/>
            <a:pathLst>
              <a:path w="98425">
                <a:moveTo>
                  <a:pt x="0" y="0"/>
                </a:moveTo>
                <a:lnTo>
                  <a:pt x="98059" y="0"/>
                </a:lnTo>
              </a:path>
            </a:pathLst>
          </a:custGeom>
          <a:ln w="2921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205440" y="1846249"/>
            <a:ext cx="38154" cy="0"/>
          </a:xfrm>
          <a:custGeom>
            <a:avLst/>
            <a:gdLst/>
            <a:ahLst/>
            <a:cxnLst/>
            <a:rect l="l" t="t" r="r" b="b"/>
            <a:pathLst>
              <a:path w="38734">
                <a:moveTo>
                  <a:pt x="0" y="0"/>
                </a:moveTo>
                <a:lnTo>
                  <a:pt x="38375" y="0"/>
                </a:lnTo>
              </a:path>
            </a:pathLst>
          </a:custGeom>
          <a:ln w="3937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205440" y="1812407"/>
            <a:ext cx="102577" cy="0"/>
          </a:xfrm>
          <a:custGeom>
            <a:avLst/>
            <a:gdLst/>
            <a:ahLst/>
            <a:cxnLst/>
            <a:rect l="l" t="t" r="r" b="b"/>
            <a:pathLst>
              <a:path w="104140">
                <a:moveTo>
                  <a:pt x="0" y="0"/>
                </a:moveTo>
                <a:lnTo>
                  <a:pt x="103651" y="0"/>
                </a:lnTo>
              </a:path>
            </a:pathLst>
          </a:custGeom>
          <a:ln w="2920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340139" y="1940256"/>
            <a:ext cx="92571" cy="0"/>
          </a:xfrm>
          <a:custGeom>
            <a:avLst/>
            <a:gdLst/>
            <a:ahLst/>
            <a:cxnLst/>
            <a:rect l="l" t="t" r="r" b="b"/>
            <a:pathLst>
              <a:path w="93980">
                <a:moveTo>
                  <a:pt x="0" y="0"/>
                </a:moveTo>
                <a:lnTo>
                  <a:pt x="93871" y="0"/>
                </a:lnTo>
              </a:path>
            </a:pathLst>
          </a:custGeom>
          <a:ln w="2920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1359072" y="1797998"/>
            <a:ext cx="0" cy="127848"/>
          </a:xfrm>
          <a:custGeom>
            <a:avLst/>
            <a:gdLst/>
            <a:ahLst/>
            <a:cxnLst/>
            <a:rect l="l" t="t" r="r" b="b"/>
            <a:pathLst>
              <a:path h="129539">
                <a:moveTo>
                  <a:pt x="0" y="0"/>
                </a:moveTo>
                <a:lnTo>
                  <a:pt x="0" y="129540"/>
                </a:lnTo>
              </a:path>
            </a:pathLst>
          </a:custGeom>
          <a:ln w="3844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1451333" y="1797984"/>
            <a:ext cx="154492" cy="157304"/>
          </a:xfrm>
          <a:custGeom>
            <a:avLst/>
            <a:gdLst/>
            <a:ahLst/>
            <a:cxnLst/>
            <a:rect l="l" t="t" r="r" b="b"/>
            <a:pathLst>
              <a:path w="156844" h="159385">
                <a:moveTo>
                  <a:pt x="98834" y="0"/>
                </a:moveTo>
                <a:lnTo>
                  <a:pt x="57851" y="0"/>
                </a:lnTo>
                <a:lnTo>
                  <a:pt x="0" y="159293"/>
                </a:lnTo>
                <a:lnTo>
                  <a:pt x="40166" y="159293"/>
                </a:lnTo>
                <a:lnTo>
                  <a:pt x="51035" y="125158"/>
                </a:lnTo>
                <a:lnTo>
                  <a:pt x="143919" y="125158"/>
                </a:lnTo>
                <a:lnTo>
                  <a:pt x="133901" y="97347"/>
                </a:lnTo>
                <a:lnTo>
                  <a:pt x="59369" y="97347"/>
                </a:lnTo>
                <a:lnTo>
                  <a:pt x="65484" y="78144"/>
                </a:lnTo>
                <a:lnTo>
                  <a:pt x="67505" y="71526"/>
                </a:lnTo>
                <a:lnTo>
                  <a:pt x="69610" y="64814"/>
                </a:lnTo>
                <a:lnTo>
                  <a:pt x="71798" y="57924"/>
                </a:lnTo>
                <a:lnTo>
                  <a:pt x="73955" y="51003"/>
                </a:lnTo>
                <a:lnTo>
                  <a:pt x="75882" y="44595"/>
                </a:lnTo>
                <a:lnTo>
                  <a:pt x="77568" y="38679"/>
                </a:lnTo>
                <a:lnTo>
                  <a:pt x="112767" y="38679"/>
                </a:lnTo>
                <a:lnTo>
                  <a:pt x="98834" y="0"/>
                </a:lnTo>
                <a:close/>
              </a:path>
              <a:path w="156844" h="159385">
                <a:moveTo>
                  <a:pt x="143919" y="125158"/>
                </a:moveTo>
                <a:lnTo>
                  <a:pt x="104635" y="125158"/>
                </a:lnTo>
                <a:lnTo>
                  <a:pt x="115535" y="159293"/>
                </a:lnTo>
                <a:lnTo>
                  <a:pt x="156215" y="159293"/>
                </a:lnTo>
                <a:lnTo>
                  <a:pt x="143919" y="125158"/>
                </a:lnTo>
                <a:close/>
              </a:path>
              <a:path w="156844" h="159385">
                <a:moveTo>
                  <a:pt x="112767" y="38679"/>
                </a:moveTo>
                <a:lnTo>
                  <a:pt x="78070" y="38679"/>
                </a:lnTo>
                <a:lnTo>
                  <a:pt x="79631" y="44595"/>
                </a:lnTo>
                <a:lnTo>
                  <a:pt x="81411" y="51076"/>
                </a:lnTo>
                <a:lnTo>
                  <a:pt x="85672" y="65254"/>
                </a:lnTo>
                <a:lnTo>
                  <a:pt x="87725" y="71893"/>
                </a:lnTo>
                <a:lnTo>
                  <a:pt x="89745" y="78144"/>
                </a:lnTo>
                <a:lnTo>
                  <a:pt x="95829" y="97347"/>
                </a:lnTo>
                <a:lnTo>
                  <a:pt x="133901" y="97347"/>
                </a:lnTo>
                <a:lnTo>
                  <a:pt x="112767" y="3867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1612523" y="1794977"/>
            <a:ext cx="127596" cy="163571"/>
          </a:xfrm>
          <a:custGeom>
            <a:avLst/>
            <a:gdLst/>
            <a:ahLst/>
            <a:cxnLst/>
            <a:rect l="l" t="t" r="r" b="b"/>
            <a:pathLst>
              <a:path w="129539" h="165735">
                <a:moveTo>
                  <a:pt x="85191" y="0"/>
                </a:moveTo>
                <a:lnTo>
                  <a:pt x="42091" y="9229"/>
                </a:lnTo>
                <a:lnTo>
                  <a:pt x="13138" y="34544"/>
                </a:lnTo>
                <a:lnTo>
                  <a:pt x="372" y="73422"/>
                </a:lnTo>
                <a:lnTo>
                  <a:pt x="0" y="82458"/>
                </a:lnTo>
                <a:lnTo>
                  <a:pt x="386" y="91701"/>
                </a:lnTo>
                <a:lnTo>
                  <a:pt x="13608" y="130862"/>
                </a:lnTo>
                <a:lnTo>
                  <a:pt x="42749" y="156076"/>
                </a:lnTo>
                <a:lnTo>
                  <a:pt x="84688" y="165136"/>
                </a:lnTo>
                <a:lnTo>
                  <a:pt x="92589" y="164946"/>
                </a:lnTo>
                <a:lnTo>
                  <a:pt x="128666" y="156058"/>
                </a:lnTo>
                <a:lnTo>
                  <a:pt x="123089" y="135796"/>
                </a:lnTo>
                <a:lnTo>
                  <a:pt x="81788" y="135796"/>
                </a:lnTo>
                <a:lnTo>
                  <a:pt x="75474" y="134707"/>
                </a:lnTo>
                <a:lnTo>
                  <a:pt x="41684" y="98970"/>
                </a:lnTo>
                <a:lnTo>
                  <a:pt x="40438" y="72573"/>
                </a:lnTo>
                <a:lnTo>
                  <a:pt x="41726" y="64448"/>
                </a:lnTo>
                <a:lnTo>
                  <a:pt x="70039" y="32271"/>
                </a:lnTo>
                <a:lnTo>
                  <a:pt x="75945" y="30313"/>
                </a:lnTo>
                <a:lnTo>
                  <a:pt x="82259" y="29339"/>
                </a:lnTo>
                <a:lnTo>
                  <a:pt x="122869" y="29339"/>
                </a:lnTo>
                <a:lnTo>
                  <a:pt x="128938" y="9654"/>
                </a:lnTo>
                <a:lnTo>
                  <a:pt x="93159" y="202"/>
                </a:lnTo>
                <a:lnTo>
                  <a:pt x="85191" y="0"/>
                </a:lnTo>
                <a:close/>
              </a:path>
              <a:path w="129539" h="165735">
                <a:moveTo>
                  <a:pt x="121074" y="128477"/>
                </a:moveTo>
                <a:lnTo>
                  <a:pt x="117567" y="130634"/>
                </a:lnTo>
                <a:lnTo>
                  <a:pt x="113179" y="132425"/>
                </a:lnTo>
                <a:lnTo>
                  <a:pt x="102750" y="135126"/>
                </a:lnTo>
                <a:lnTo>
                  <a:pt x="96342" y="135796"/>
                </a:lnTo>
                <a:lnTo>
                  <a:pt x="123089" y="135796"/>
                </a:lnTo>
                <a:lnTo>
                  <a:pt x="121074" y="128477"/>
                </a:lnTo>
                <a:close/>
              </a:path>
              <a:path w="129539" h="165735">
                <a:moveTo>
                  <a:pt x="122869" y="29339"/>
                </a:moveTo>
                <a:lnTo>
                  <a:pt x="95358" y="29339"/>
                </a:lnTo>
                <a:lnTo>
                  <a:pt x="101263" y="30177"/>
                </a:lnTo>
                <a:lnTo>
                  <a:pt x="111860" y="33548"/>
                </a:lnTo>
                <a:lnTo>
                  <a:pt x="116478" y="35517"/>
                </a:lnTo>
                <a:lnTo>
                  <a:pt x="120300" y="37674"/>
                </a:lnTo>
                <a:lnTo>
                  <a:pt x="122869" y="2933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1765910" y="1794989"/>
            <a:ext cx="116963" cy="163571"/>
          </a:xfrm>
          <a:custGeom>
            <a:avLst/>
            <a:gdLst/>
            <a:ahLst/>
            <a:cxnLst/>
            <a:rect l="l" t="t" r="r" b="b"/>
            <a:pathLst>
              <a:path w="118744" h="165735">
                <a:moveTo>
                  <a:pt x="11402" y="124938"/>
                </a:moveTo>
                <a:lnTo>
                  <a:pt x="2795" y="152979"/>
                </a:lnTo>
                <a:lnTo>
                  <a:pt x="8614" y="155718"/>
                </a:lnTo>
                <a:lnTo>
                  <a:pt x="14708" y="158127"/>
                </a:lnTo>
                <a:lnTo>
                  <a:pt x="56165" y="165104"/>
                </a:lnTo>
                <a:lnTo>
                  <a:pt x="63862" y="164862"/>
                </a:lnTo>
                <a:lnTo>
                  <a:pt x="103284" y="150445"/>
                </a:lnTo>
                <a:lnTo>
                  <a:pt x="108457" y="145890"/>
                </a:lnTo>
                <a:lnTo>
                  <a:pt x="112300" y="140623"/>
                </a:lnTo>
                <a:lnTo>
                  <a:pt x="114114" y="136309"/>
                </a:lnTo>
                <a:lnTo>
                  <a:pt x="46783" y="136309"/>
                </a:lnTo>
                <a:lnTo>
                  <a:pt x="39559" y="135262"/>
                </a:lnTo>
                <a:lnTo>
                  <a:pt x="25726" y="131242"/>
                </a:lnTo>
                <a:lnTo>
                  <a:pt x="18596" y="128477"/>
                </a:lnTo>
                <a:lnTo>
                  <a:pt x="11402" y="124938"/>
                </a:lnTo>
                <a:close/>
              </a:path>
              <a:path w="118744" h="165735">
                <a:moveTo>
                  <a:pt x="60458" y="0"/>
                </a:moveTo>
                <a:lnTo>
                  <a:pt x="20721" y="9486"/>
                </a:lnTo>
                <a:lnTo>
                  <a:pt x="3957" y="29067"/>
                </a:lnTo>
                <a:lnTo>
                  <a:pt x="1319" y="34972"/>
                </a:lnTo>
                <a:lnTo>
                  <a:pt x="0" y="41391"/>
                </a:lnTo>
                <a:lnTo>
                  <a:pt x="0" y="55055"/>
                </a:lnTo>
                <a:lnTo>
                  <a:pt x="29643" y="90971"/>
                </a:lnTo>
                <a:lnTo>
                  <a:pt x="58762" y="101567"/>
                </a:lnTo>
                <a:lnTo>
                  <a:pt x="63191" y="103190"/>
                </a:lnTo>
                <a:lnTo>
                  <a:pt x="66594" y="104813"/>
                </a:lnTo>
                <a:lnTo>
                  <a:pt x="70113" y="106436"/>
                </a:lnTo>
                <a:lnTo>
                  <a:pt x="72814" y="108049"/>
                </a:lnTo>
                <a:lnTo>
                  <a:pt x="74730" y="109734"/>
                </a:lnTo>
                <a:lnTo>
                  <a:pt x="76657" y="111399"/>
                </a:lnTo>
                <a:lnTo>
                  <a:pt x="77976" y="113116"/>
                </a:lnTo>
                <a:lnTo>
                  <a:pt x="79327" y="116488"/>
                </a:lnTo>
                <a:lnTo>
                  <a:pt x="79620" y="118174"/>
                </a:lnTo>
                <a:lnTo>
                  <a:pt x="79620" y="124938"/>
                </a:lnTo>
                <a:lnTo>
                  <a:pt x="77673" y="128917"/>
                </a:lnTo>
                <a:lnTo>
                  <a:pt x="69777" y="134823"/>
                </a:lnTo>
                <a:lnTo>
                  <a:pt x="63317" y="136309"/>
                </a:lnTo>
                <a:lnTo>
                  <a:pt x="114114" y="136309"/>
                </a:lnTo>
                <a:lnTo>
                  <a:pt x="117336" y="128645"/>
                </a:lnTo>
                <a:lnTo>
                  <a:pt x="118614" y="122268"/>
                </a:lnTo>
                <a:lnTo>
                  <a:pt x="118594" y="109734"/>
                </a:lnTo>
                <a:lnTo>
                  <a:pt x="117598" y="104499"/>
                </a:lnTo>
                <a:lnTo>
                  <a:pt x="115546" y="99620"/>
                </a:lnTo>
                <a:lnTo>
                  <a:pt x="113546" y="94719"/>
                </a:lnTo>
                <a:lnTo>
                  <a:pt x="83578" y="70793"/>
                </a:lnTo>
                <a:lnTo>
                  <a:pt x="62720" y="63998"/>
                </a:lnTo>
                <a:lnTo>
                  <a:pt x="54647" y="61296"/>
                </a:lnTo>
                <a:lnTo>
                  <a:pt x="48637" y="58678"/>
                </a:lnTo>
                <a:lnTo>
                  <a:pt x="44794" y="56239"/>
                </a:lnTo>
                <a:lnTo>
                  <a:pt x="40909" y="53851"/>
                </a:lnTo>
                <a:lnTo>
                  <a:pt x="38951" y="49893"/>
                </a:lnTo>
                <a:lnTo>
                  <a:pt x="38985" y="39705"/>
                </a:lnTo>
                <a:lnTo>
                  <a:pt x="40983" y="35957"/>
                </a:lnTo>
                <a:lnTo>
                  <a:pt x="49077" y="30281"/>
                </a:lnTo>
                <a:lnTo>
                  <a:pt x="54951" y="28836"/>
                </a:lnTo>
                <a:lnTo>
                  <a:pt x="105005" y="28836"/>
                </a:lnTo>
                <a:lnTo>
                  <a:pt x="110279" y="11643"/>
                </a:lnTo>
                <a:lnTo>
                  <a:pt x="68514" y="215"/>
                </a:lnTo>
                <a:lnTo>
                  <a:pt x="60458" y="0"/>
                </a:lnTo>
                <a:close/>
              </a:path>
              <a:path w="118744" h="165735">
                <a:moveTo>
                  <a:pt x="105005" y="28836"/>
                </a:moveTo>
                <a:lnTo>
                  <a:pt x="68762" y="28836"/>
                </a:lnTo>
                <a:lnTo>
                  <a:pt x="75170" y="29810"/>
                </a:lnTo>
                <a:lnTo>
                  <a:pt x="88468" y="33663"/>
                </a:lnTo>
                <a:lnTo>
                  <a:pt x="95086" y="36323"/>
                </a:lnTo>
                <a:lnTo>
                  <a:pt x="101672" y="39705"/>
                </a:lnTo>
                <a:lnTo>
                  <a:pt x="105005" y="2883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1911619" y="1795004"/>
            <a:ext cx="158245" cy="162945"/>
          </a:xfrm>
          <a:custGeom>
            <a:avLst/>
            <a:gdLst/>
            <a:ahLst/>
            <a:cxnLst/>
            <a:rect l="l" t="t" r="r" b="b"/>
            <a:pathLst>
              <a:path w="160655" h="165100">
                <a:moveTo>
                  <a:pt x="80667" y="0"/>
                </a:moveTo>
                <a:lnTo>
                  <a:pt x="41510" y="9030"/>
                </a:lnTo>
                <a:lnTo>
                  <a:pt x="9410" y="41309"/>
                </a:lnTo>
                <a:lnTo>
                  <a:pt x="0" y="82939"/>
                </a:lnTo>
                <a:lnTo>
                  <a:pt x="366" y="92398"/>
                </a:lnTo>
                <a:lnTo>
                  <a:pt x="13046" y="131773"/>
                </a:lnTo>
                <a:lnTo>
                  <a:pt x="47789" y="159523"/>
                </a:lnTo>
                <a:lnTo>
                  <a:pt x="79652" y="165094"/>
                </a:lnTo>
                <a:lnTo>
                  <a:pt x="88094" y="164739"/>
                </a:lnTo>
                <a:lnTo>
                  <a:pt x="125426" y="152480"/>
                </a:lnTo>
                <a:lnTo>
                  <a:pt x="143027" y="136268"/>
                </a:lnTo>
                <a:lnTo>
                  <a:pt x="75107" y="136268"/>
                </a:lnTo>
                <a:lnTo>
                  <a:pt x="69935" y="135147"/>
                </a:lnTo>
                <a:lnTo>
                  <a:pt x="41485" y="99682"/>
                </a:lnTo>
                <a:lnTo>
                  <a:pt x="40538" y="73450"/>
                </a:lnTo>
                <a:lnTo>
                  <a:pt x="41454" y="66155"/>
                </a:lnTo>
                <a:lnTo>
                  <a:pt x="43506" y="59411"/>
                </a:lnTo>
                <a:lnTo>
                  <a:pt x="45527" y="52658"/>
                </a:lnTo>
                <a:lnTo>
                  <a:pt x="48302" y="47014"/>
                </a:lnTo>
                <a:lnTo>
                  <a:pt x="51841" y="42469"/>
                </a:lnTo>
                <a:lnTo>
                  <a:pt x="55359" y="37904"/>
                </a:lnTo>
                <a:lnTo>
                  <a:pt x="59585" y="34493"/>
                </a:lnTo>
                <a:lnTo>
                  <a:pt x="69160" y="29967"/>
                </a:lnTo>
                <a:lnTo>
                  <a:pt x="74290" y="28826"/>
                </a:lnTo>
                <a:lnTo>
                  <a:pt x="143719" y="28826"/>
                </a:lnTo>
                <a:lnTo>
                  <a:pt x="142836" y="27588"/>
                </a:lnTo>
                <a:lnTo>
                  <a:pt x="105017" y="3193"/>
                </a:lnTo>
                <a:lnTo>
                  <a:pt x="89097" y="355"/>
                </a:lnTo>
                <a:lnTo>
                  <a:pt x="80667" y="0"/>
                </a:lnTo>
                <a:close/>
              </a:path>
              <a:path w="160655" h="165100">
                <a:moveTo>
                  <a:pt x="143719" y="28826"/>
                </a:moveTo>
                <a:lnTo>
                  <a:pt x="85191" y="28826"/>
                </a:lnTo>
                <a:lnTo>
                  <a:pt x="90395" y="29915"/>
                </a:lnTo>
                <a:lnTo>
                  <a:pt x="95190" y="32135"/>
                </a:lnTo>
                <a:lnTo>
                  <a:pt x="116687" y="58762"/>
                </a:lnTo>
                <a:lnTo>
                  <a:pt x="118813" y="65621"/>
                </a:lnTo>
                <a:lnTo>
                  <a:pt x="119833" y="73450"/>
                </a:lnTo>
                <a:lnTo>
                  <a:pt x="119789" y="92398"/>
                </a:lnTo>
                <a:lnTo>
                  <a:pt x="118844" y="99682"/>
                </a:lnTo>
                <a:lnTo>
                  <a:pt x="116823" y="106426"/>
                </a:lnTo>
                <a:lnTo>
                  <a:pt x="114834" y="113179"/>
                </a:lnTo>
                <a:lnTo>
                  <a:pt x="86070" y="136268"/>
                </a:lnTo>
                <a:lnTo>
                  <a:pt x="143027" y="136268"/>
                </a:lnTo>
                <a:lnTo>
                  <a:pt x="158768" y="100936"/>
                </a:lnTo>
                <a:lnTo>
                  <a:pt x="160330" y="82939"/>
                </a:lnTo>
                <a:lnTo>
                  <a:pt x="159957" y="73450"/>
                </a:lnTo>
                <a:lnTo>
                  <a:pt x="147263" y="33798"/>
                </a:lnTo>
                <a:lnTo>
                  <a:pt x="143719" y="2882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1204220" y="2043792"/>
            <a:ext cx="75682" cy="85859"/>
          </a:xfrm>
          <a:custGeom>
            <a:avLst/>
            <a:gdLst/>
            <a:ahLst/>
            <a:cxnLst/>
            <a:rect l="l" t="t" r="r" b="b"/>
            <a:pathLst>
              <a:path w="76834" h="86994">
                <a:moveTo>
                  <a:pt x="43297" y="0"/>
                </a:moveTo>
                <a:lnTo>
                  <a:pt x="34082" y="0"/>
                </a:lnTo>
                <a:lnTo>
                  <a:pt x="0" y="86583"/>
                </a:lnTo>
                <a:lnTo>
                  <a:pt x="10282" y="86583"/>
                </a:lnTo>
                <a:lnTo>
                  <a:pt x="19769" y="61851"/>
                </a:lnTo>
                <a:lnTo>
                  <a:pt x="67217" y="61851"/>
                </a:lnTo>
                <a:lnTo>
                  <a:pt x="64136" y="53883"/>
                </a:lnTo>
                <a:lnTo>
                  <a:pt x="22501" y="53883"/>
                </a:lnTo>
                <a:lnTo>
                  <a:pt x="30470" y="33318"/>
                </a:lnTo>
                <a:lnTo>
                  <a:pt x="31287" y="31370"/>
                </a:lnTo>
                <a:lnTo>
                  <a:pt x="35433" y="19852"/>
                </a:lnTo>
                <a:lnTo>
                  <a:pt x="36888" y="15643"/>
                </a:lnTo>
                <a:lnTo>
                  <a:pt x="38344" y="10973"/>
                </a:lnTo>
                <a:lnTo>
                  <a:pt x="47541" y="10973"/>
                </a:lnTo>
                <a:lnTo>
                  <a:pt x="43297" y="0"/>
                </a:lnTo>
                <a:close/>
              </a:path>
              <a:path w="76834" h="86994">
                <a:moveTo>
                  <a:pt x="67217" y="61851"/>
                </a:moveTo>
                <a:lnTo>
                  <a:pt x="56867" y="61851"/>
                </a:lnTo>
                <a:lnTo>
                  <a:pt x="66343" y="86583"/>
                </a:lnTo>
                <a:lnTo>
                  <a:pt x="76783" y="86583"/>
                </a:lnTo>
                <a:lnTo>
                  <a:pt x="67217" y="61851"/>
                </a:lnTo>
                <a:close/>
              </a:path>
              <a:path w="76834" h="86994">
                <a:moveTo>
                  <a:pt x="47541" y="10973"/>
                </a:moveTo>
                <a:lnTo>
                  <a:pt x="38606" y="10973"/>
                </a:lnTo>
                <a:lnTo>
                  <a:pt x="40166" y="15873"/>
                </a:lnTo>
                <a:lnTo>
                  <a:pt x="42993" y="24418"/>
                </a:lnTo>
                <a:lnTo>
                  <a:pt x="44375" y="28459"/>
                </a:lnTo>
                <a:lnTo>
                  <a:pt x="45726" y="32114"/>
                </a:lnTo>
                <a:lnTo>
                  <a:pt x="47014" y="35339"/>
                </a:lnTo>
                <a:lnTo>
                  <a:pt x="53862" y="53883"/>
                </a:lnTo>
                <a:lnTo>
                  <a:pt x="64136" y="53883"/>
                </a:lnTo>
                <a:lnTo>
                  <a:pt x="47541" y="10973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1319438" y="2043775"/>
            <a:ext cx="58795" cy="85859"/>
          </a:xfrm>
          <a:custGeom>
            <a:avLst/>
            <a:gdLst/>
            <a:ahLst/>
            <a:cxnLst/>
            <a:rect l="l" t="t" r="r" b="b"/>
            <a:pathLst>
              <a:path w="59690" h="86994">
                <a:moveTo>
                  <a:pt x="31119" y="0"/>
                </a:moveTo>
                <a:lnTo>
                  <a:pt x="0" y="0"/>
                </a:lnTo>
                <a:lnTo>
                  <a:pt x="0" y="86615"/>
                </a:lnTo>
                <a:lnTo>
                  <a:pt x="9182" y="86615"/>
                </a:lnTo>
                <a:lnTo>
                  <a:pt x="9182" y="51275"/>
                </a:lnTo>
                <a:lnTo>
                  <a:pt x="36983" y="51275"/>
                </a:lnTo>
                <a:lnTo>
                  <a:pt x="35852" y="49485"/>
                </a:lnTo>
                <a:lnTo>
                  <a:pt x="38208" y="48679"/>
                </a:lnTo>
                <a:lnTo>
                  <a:pt x="40501" y="47558"/>
                </a:lnTo>
                <a:lnTo>
                  <a:pt x="42700" y="46208"/>
                </a:lnTo>
                <a:lnTo>
                  <a:pt x="44888" y="44794"/>
                </a:lnTo>
                <a:lnTo>
                  <a:pt x="46657" y="43307"/>
                </a:lnTo>
                <a:lnTo>
                  <a:pt x="9182" y="43307"/>
                </a:lnTo>
                <a:lnTo>
                  <a:pt x="9182" y="7999"/>
                </a:lnTo>
                <a:lnTo>
                  <a:pt x="48106" y="7999"/>
                </a:lnTo>
                <a:lnTo>
                  <a:pt x="44783" y="4827"/>
                </a:lnTo>
                <a:lnTo>
                  <a:pt x="41956" y="3109"/>
                </a:lnTo>
                <a:lnTo>
                  <a:pt x="38511" y="1853"/>
                </a:lnTo>
                <a:lnTo>
                  <a:pt x="35077" y="649"/>
                </a:lnTo>
                <a:lnTo>
                  <a:pt x="31119" y="0"/>
                </a:lnTo>
                <a:close/>
              </a:path>
              <a:path w="59690" h="86994">
                <a:moveTo>
                  <a:pt x="36983" y="51275"/>
                </a:moveTo>
                <a:lnTo>
                  <a:pt x="26627" y="51275"/>
                </a:lnTo>
                <a:lnTo>
                  <a:pt x="48071" y="86615"/>
                </a:lnTo>
                <a:lnTo>
                  <a:pt x="59307" y="86615"/>
                </a:lnTo>
                <a:lnTo>
                  <a:pt x="36983" y="51275"/>
                </a:lnTo>
                <a:close/>
              </a:path>
              <a:path w="59690" h="86994">
                <a:moveTo>
                  <a:pt x="48106" y="7999"/>
                </a:moveTo>
                <a:lnTo>
                  <a:pt x="30145" y="7999"/>
                </a:lnTo>
                <a:lnTo>
                  <a:pt x="35203" y="9423"/>
                </a:lnTo>
                <a:lnTo>
                  <a:pt x="38648" y="12188"/>
                </a:lnTo>
                <a:lnTo>
                  <a:pt x="42092" y="14994"/>
                </a:lnTo>
                <a:lnTo>
                  <a:pt x="43778" y="19413"/>
                </a:lnTo>
                <a:lnTo>
                  <a:pt x="43778" y="28564"/>
                </a:lnTo>
                <a:lnTo>
                  <a:pt x="43234" y="31224"/>
                </a:lnTo>
                <a:lnTo>
                  <a:pt x="42124" y="33496"/>
                </a:lnTo>
                <a:lnTo>
                  <a:pt x="41077" y="35705"/>
                </a:lnTo>
                <a:lnTo>
                  <a:pt x="25381" y="43307"/>
                </a:lnTo>
                <a:lnTo>
                  <a:pt x="46657" y="43307"/>
                </a:lnTo>
                <a:lnTo>
                  <a:pt x="46857" y="43140"/>
                </a:lnTo>
                <a:lnTo>
                  <a:pt x="50228" y="39087"/>
                </a:lnTo>
                <a:lnTo>
                  <a:pt x="51579" y="36763"/>
                </a:lnTo>
                <a:lnTo>
                  <a:pt x="52563" y="34061"/>
                </a:lnTo>
                <a:lnTo>
                  <a:pt x="53600" y="31318"/>
                </a:lnTo>
                <a:lnTo>
                  <a:pt x="54067" y="28564"/>
                </a:lnTo>
                <a:lnTo>
                  <a:pt x="54103" y="21360"/>
                </a:lnTo>
                <a:lnTo>
                  <a:pt x="53527" y="18030"/>
                </a:lnTo>
                <a:lnTo>
                  <a:pt x="52281" y="14952"/>
                </a:lnTo>
                <a:lnTo>
                  <a:pt x="51139" y="11853"/>
                </a:lnTo>
                <a:lnTo>
                  <a:pt x="49422" y="9256"/>
                </a:lnTo>
                <a:lnTo>
                  <a:pt x="48106" y="799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1413186" y="2043677"/>
            <a:ext cx="67551" cy="85859"/>
          </a:xfrm>
          <a:custGeom>
            <a:avLst/>
            <a:gdLst/>
            <a:ahLst/>
            <a:cxnLst/>
            <a:rect l="l" t="t" r="r" b="b"/>
            <a:pathLst>
              <a:path w="68580" h="86994">
                <a:moveTo>
                  <a:pt x="47024" y="0"/>
                </a:moveTo>
                <a:lnTo>
                  <a:pt x="36019" y="0"/>
                </a:lnTo>
                <a:lnTo>
                  <a:pt x="30417" y="942"/>
                </a:lnTo>
                <a:lnTo>
                  <a:pt x="20156" y="4690"/>
                </a:lnTo>
                <a:lnTo>
                  <a:pt x="15727" y="7423"/>
                </a:lnTo>
                <a:lnTo>
                  <a:pt x="11956" y="11109"/>
                </a:lnTo>
                <a:lnTo>
                  <a:pt x="8209" y="14680"/>
                </a:lnTo>
                <a:lnTo>
                  <a:pt x="5266" y="19203"/>
                </a:lnTo>
                <a:lnTo>
                  <a:pt x="3172" y="24700"/>
                </a:lnTo>
                <a:lnTo>
                  <a:pt x="1047" y="30145"/>
                </a:lnTo>
                <a:lnTo>
                  <a:pt x="0" y="36428"/>
                </a:lnTo>
                <a:lnTo>
                  <a:pt x="0" y="50563"/>
                </a:lnTo>
                <a:lnTo>
                  <a:pt x="1151" y="56741"/>
                </a:lnTo>
                <a:lnTo>
                  <a:pt x="3413" y="62144"/>
                </a:lnTo>
                <a:lnTo>
                  <a:pt x="5612" y="67505"/>
                </a:lnTo>
                <a:lnTo>
                  <a:pt x="8680" y="72029"/>
                </a:lnTo>
                <a:lnTo>
                  <a:pt x="12533" y="75683"/>
                </a:lnTo>
                <a:lnTo>
                  <a:pt x="16376" y="79390"/>
                </a:lnTo>
                <a:lnTo>
                  <a:pt x="20868" y="82123"/>
                </a:lnTo>
                <a:lnTo>
                  <a:pt x="31129" y="85903"/>
                </a:lnTo>
                <a:lnTo>
                  <a:pt x="36627" y="86855"/>
                </a:lnTo>
                <a:lnTo>
                  <a:pt x="48239" y="86855"/>
                </a:lnTo>
                <a:lnTo>
                  <a:pt x="53108" y="86416"/>
                </a:lnTo>
                <a:lnTo>
                  <a:pt x="61097" y="84657"/>
                </a:lnTo>
                <a:lnTo>
                  <a:pt x="64814" y="83547"/>
                </a:lnTo>
                <a:lnTo>
                  <a:pt x="68186" y="82165"/>
                </a:lnTo>
                <a:lnTo>
                  <a:pt x="68186" y="78720"/>
                </a:lnTo>
                <a:lnTo>
                  <a:pt x="38040" y="78720"/>
                </a:lnTo>
                <a:lnTo>
                  <a:pt x="33622" y="77966"/>
                </a:lnTo>
                <a:lnTo>
                  <a:pt x="25758" y="74824"/>
                </a:lnTo>
                <a:lnTo>
                  <a:pt x="22313" y="72573"/>
                </a:lnTo>
                <a:lnTo>
                  <a:pt x="19444" y="69568"/>
                </a:lnTo>
                <a:lnTo>
                  <a:pt x="16575" y="66594"/>
                </a:lnTo>
                <a:lnTo>
                  <a:pt x="14355" y="62919"/>
                </a:lnTo>
                <a:lnTo>
                  <a:pt x="11245" y="54113"/>
                </a:lnTo>
                <a:lnTo>
                  <a:pt x="10429" y="49077"/>
                </a:lnTo>
                <a:lnTo>
                  <a:pt x="10525" y="36428"/>
                </a:lnTo>
                <a:lnTo>
                  <a:pt x="11371" y="31465"/>
                </a:lnTo>
                <a:lnTo>
                  <a:pt x="15025" y="22386"/>
                </a:lnTo>
                <a:lnTo>
                  <a:pt x="17454" y="18701"/>
                </a:lnTo>
                <a:lnTo>
                  <a:pt x="20522" y="15926"/>
                </a:lnTo>
                <a:lnTo>
                  <a:pt x="23507" y="13130"/>
                </a:lnTo>
                <a:lnTo>
                  <a:pt x="27014" y="11078"/>
                </a:lnTo>
                <a:lnTo>
                  <a:pt x="35004" y="8575"/>
                </a:lnTo>
                <a:lnTo>
                  <a:pt x="39161" y="7968"/>
                </a:lnTo>
                <a:lnTo>
                  <a:pt x="65282" y="7968"/>
                </a:lnTo>
                <a:lnTo>
                  <a:pt x="66270" y="4931"/>
                </a:lnTo>
                <a:lnTo>
                  <a:pt x="62762" y="3109"/>
                </a:lnTo>
                <a:lnTo>
                  <a:pt x="59108" y="1821"/>
                </a:lnTo>
                <a:lnTo>
                  <a:pt x="51412" y="366"/>
                </a:lnTo>
                <a:lnTo>
                  <a:pt x="47024" y="0"/>
                </a:lnTo>
                <a:close/>
              </a:path>
              <a:path w="68580" h="86994">
                <a:moveTo>
                  <a:pt x="68186" y="41077"/>
                </a:moveTo>
                <a:lnTo>
                  <a:pt x="41255" y="41077"/>
                </a:lnTo>
                <a:lnTo>
                  <a:pt x="41255" y="48773"/>
                </a:lnTo>
                <a:lnTo>
                  <a:pt x="58668" y="48773"/>
                </a:lnTo>
                <a:lnTo>
                  <a:pt x="58668" y="76248"/>
                </a:lnTo>
                <a:lnTo>
                  <a:pt x="46386" y="78720"/>
                </a:lnTo>
                <a:lnTo>
                  <a:pt x="68186" y="78720"/>
                </a:lnTo>
                <a:lnTo>
                  <a:pt x="68186" y="41077"/>
                </a:lnTo>
                <a:close/>
              </a:path>
              <a:path w="68580" h="86994">
                <a:moveTo>
                  <a:pt x="65282" y="7968"/>
                </a:moveTo>
                <a:lnTo>
                  <a:pt x="47160" y="7968"/>
                </a:lnTo>
                <a:lnTo>
                  <a:pt x="50595" y="8334"/>
                </a:lnTo>
                <a:lnTo>
                  <a:pt x="57317" y="9957"/>
                </a:lnTo>
                <a:lnTo>
                  <a:pt x="60563" y="11109"/>
                </a:lnTo>
                <a:lnTo>
                  <a:pt x="63767" y="12627"/>
                </a:lnTo>
                <a:lnTo>
                  <a:pt x="65282" y="7968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1526088" y="2043787"/>
            <a:ext cx="50663" cy="85859"/>
          </a:xfrm>
          <a:custGeom>
            <a:avLst/>
            <a:gdLst/>
            <a:ahLst/>
            <a:cxnLst/>
            <a:rect l="l" t="t" r="r" b="b"/>
            <a:pathLst>
              <a:path w="51434" h="86994">
                <a:moveTo>
                  <a:pt x="50836" y="0"/>
                </a:moveTo>
                <a:lnTo>
                  <a:pt x="0" y="0"/>
                </a:lnTo>
                <a:lnTo>
                  <a:pt x="0" y="86583"/>
                </a:lnTo>
                <a:lnTo>
                  <a:pt x="51265" y="86583"/>
                </a:lnTo>
                <a:lnTo>
                  <a:pt x="51265" y="78447"/>
                </a:lnTo>
                <a:lnTo>
                  <a:pt x="9884" y="78447"/>
                </a:lnTo>
                <a:lnTo>
                  <a:pt x="9884" y="45914"/>
                </a:lnTo>
                <a:lnTo>
                  <a:pt x="47265" y="45914"/>
                </a:lnTo>
                <a:lnTo>
                  <a:pt x="47265" y="37768"/>
                </a:lnTo>
                <a:lnTo>
                  <a:pt x="9884" y="37768"/>
                </a:lnTo>
                <a:lnTo>
                  <a:pt x="9884" y="8135"/>
                </a:lnTo>
                <a:lnTo>
                  <a:pt x="50836" y="8135"/>
                </a:lnTo>
                <a:lnTo>
                  <a:pt x="5083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1620019" y="2043787"/>
            <a:ext cx="66300" cy="85859"/>
          </a:xfrm>
          <a:custGeom>
            <a:avLst/>
            <a:gdLst/>
            <a:ahLst/>
            <a:cxnLst/>
            <a:rect l="l" t="t" r="r" b="b"/>
            <a:pathLst>
              <a:path w="67310" h="86994">
                <a:moveTo>
                  <a:pt x="8942" y="0"/>
                </a:moveTo>
                <a:lnTo>
                  <a:pt x="0" y="0"/>
                </a:lnTo>
                <a:lnTo>
                  <a:pt x="0" y="86583"/>
                </a:lnTo>
                <a:lnTo>
                  <a:pt x="9612" y="86583"/>
                </a:lnTo>
                <a:lnTo>
                  <a:pt x="9518" y="26198"/>
                </a:lnTo>
                <a:lnTo>
                  <a:pt x="9206" y="17151"/>
                </a:lnTo>
                <a:lnTo>
                  <a:pt x="9078" y="14010"/>
                </a:lnTo>
                <a:lnTo>
                  <a:pt x="18614" y="14010"/>
                </a:lnTo>
                <a:lnTo>
                  <a:pt x="8942" y="0"/>
                </a:lnTo>
                <a:close/>
              </a:path>
              <a:path w="67310" h="86994">
                <a:moveTo>
                  <a:pt x="18614" y="14010"/>
                </a:moveTo>
                <a:lnTo>
                  <a:pt x="9350" y="14010"/>
                </a:lnTo>
                <a:lnTo>
                  <a:pt x="10963" y="17151"/>
                </a:lnTo>
                <a:lnTo>
                  <a:pt x="12753" y="20261"/>
                </a:lnTo>
                <a:lnTo>
                  <a:pt x="14617" y="23454"/>
                </a:lnTo>
                <a:lnTo>
                  <a:pt x="16533" y="26637"/>
                </a:lnTo>
                <a:lnTo>
                  <a:pt x="18428" y="29569"/>
                </a:lnTo>
                <a:lnTo>
                  <a:pt x="20344" y="32302"/>
                </a:lnTo>
                <a:lnTo>
                  <a:pt x="58123" y="86583"/>
                </a:lnTo>
                <a:lnTo>
                  <a:pt x="67066" y="86583"/>
                </a:lnTo>
                <a:lnTo>
                  <a:pt x="67066" y="71327"/>
                </a:lnTo>
                <a:lnTo>
                  <a:pt x="57579" y="71327"/>
                </a:lnTo>
                <a:lnTo>
                  <a:pt x="56029" y="68751"/>
                </a:lnTo>
                <a:lnTo>
                  <a:pt x="54406" y="66196"/>
                </a:lnTo>
                <a:lnTo>
                  <a:pt x="52679" y="63662"/>
                </a:lnTo>
                <a:lnTo>
                  <a:pt x="50993" y="61066"/>
                </a:lnTo>
                <a:lnTo>
                  <a:pt x="47558" y="55935"/>
                </a:lnTo>
                <a:lnTo>
                  <a:pt x="18614" y="14010"/>
                </a:lnTo>
                <a:close/>
              </a:path>
              <a:path w="67310" h="86994">
                <a:moveTo>
                  <a:pt x="67066" y="0"/>
                </a:moveTo>
                <a:lnTo>
                  <a:pt x="57443" y="0"/>
                </a:lnTo>
                <a:lnTo>
                  <a:pt x="57507" y="61066"/>
                </a:lnTo>
                <a:lnTo>
                  <a:pt x="57629" y="66196"/>
                </a:lnTo>
                <a:lnTo>
                  <a:pt x="57724" y="68751"/>
                </a:lnTo>
                <a:lnTo>
                  <a:pt x="57851" y="71327"/>
                </a:lnTo>
                <a:lnTo>
                  <a:pt x="67066" y="71327"/>
                </a:lnTo>
                <a:lnTo>
                  <a:pt x="6706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1725184" y="2043787"/>
            <a:ext cx="65675" cy="85859"/>
          </a:xfrm>
          <a:custGeom>
            <a:avLst/>
            <a:gdLst/>
            <a:ahLst/>
            <a:cxnLst/>
            <a:rect l="l" t="t" r="r" b="b"/>
            <a:pathLst>
              <a:path w="66675" h="86994">
                <a:moveTo>
                  <a:pt x="37799" y="8271"/>
                </a:moveTo>
                <a:lnTo>
                  <a:pt x="27915" y="8271"/>
                </a:lnTo>
                <a:lnTo>
                  <a:pt x="27915" y="86583"/>
                </a:lnTo>
                <a:lnTo>
                  <a:pt x="37799" y="86583"/>
                </a:lnTo>
                <a:lnTo>
                  <a:pt x="37799" y="8271"/>
                </a:lnTo>
                <a:close/>
              </a:path>
              <a:path w="66675" h="86994">
                <a:moveTo>
                  <a:pt x="66228" y="0"/>
                </a:moveTo>
                <a:lnTo>
                  <a:pt x="0" y="0"/>
                </a:lnTo>
                <a:lnTo>
                  <a:pt x="0" y="8271"/>
                </a:lnTo>
                <a:lnTo>
                  <a:pt x="66228" y="8271"/>
                </a:lnTo>
                <a:lnTo>
                  <a:pt x="66228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1834400" y="2043808"/>
            <a:ext cx="0" cy="85859"/>
          </a:xfrm>
          <a:custGeom>
            <a:avLst/>
            <a:gdLst/>
            <a:ahLst/>
            <a:cxnLst/>
            <a:rect l="l" t="t" r="r" b="b"/>
            <a:pathLst>
              <a:path h="86994">
                <a:moveTo>
                  <a:pt x="0" y="0"/>
                </a:moveTo>
                <a:lnTo>
                  <a:pt x="0" y="86583"/>
                </a:lnTo>
              </a:path>
            </a:pathLst>
          </a:custGeom>
          <a:ln w="9926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1887895" y="2043787"/>
            <a:ext cx="66300" cy="85859"/>
          </a:xfrm>
          <a:custGeom>
            <a:avLst/>
            <a:gdLst/>
            <a:ahLst/>
            <a:cxnLst/>
            <a:rect l="l" t="t" r="r" b="b"/>
            <a:pathLst>
              <a:path w="67310" h="86994">
                <a:moveTo>
                  <a:pt x="8910" y="0"/>
                </a:moveTo>
                <a:lnTo>
                  <a:pt x="0" y="0"/>
                </a:lnTo>
                <a:lnTo>
                  <a:pt x="0" y="86583"/>
                </a:lnTo>
                <a:lnTo>
                  <a:pt x="9580" y="86583"/>
                </a:lnTo>
                <a:lnTo>
                  <a:pt x="9476" y="26198"/>
                </a:lnTo>
                <a:lnTo>
                  <a:pt x="9172" y="17151"/>
                </a:lnTo>
                <a:lnTo>
                  <a:pt x="9036" y="14010"/>
                </a:lnTo>
                <a:lnTo>
                  <a:pt x="18582" y="14010"/>
                </a:lnTo>
                <a:lnTo>
                  <a:pt x="8910" y="0"/>
                </a:lnTo>
                <a:close/>
              </a:path>
              <a:path w="67310" h="86994">
                <a:moveTo>
                  <a:pt x="18582" y="14010"/>
                </a:moveTo>
                <a:lnTo>
                  <a:pt x="9350" y="14010"/>
                </a:lnTo>
                <a:lnTo>
                  <a:pt x="11004" y="17151"/>
                </a:lnTo>
                <a:lnTo>
                  <a:pt x="12722" y="20261"/>
                </a:lnTo>
                <a:lnTo>
                  <a:pt x="16502" y="26637"/>
                </a:lnTo>
                <a:lnTo>
                  <a:pt x="18397" y="29569"/>
                </a:lnTo>
                <a:lnTo>
                  <a:pt x="20313" y="32302"/>
                </a:lnTo>
                <a:lnTo>
                  <a:pt x="58092" y="86583"/>
                </a:lnTo>
                <a:lnTo>
                  <a:pt x="67034" y="86583"/>
                </a:lnTo>
                <a:lnTo>
                  <a:pt x="67034" y="71327"/>
                </a:lnTo>
                <a:lnTo>
                  <a:pt x="57547" y="71327"/>
                </a:lnTo>
                <a:lnTo>
                  <a:pt x="55998" y="68751"/>
                </a:lnTo>
                <a:lnTo>
                  <a:pt x="54375" y="66196"/>
                </a:lnTo>
                <a:lnTo>
                  <a:pt x="49275" y="58500"/>
                </a:lnTo>
                <a:lnTo>
                  <a:pt x="47527" y="55935"/>
                </a:lnTo>
                <a:lnTo>
                  <a:pt x="18582" y="14010"/>
                </a:lnTo>
                <a:close/>
              </a:path>
              <a:path w="67310" h="86994">
                <a:moveTo>
                  <a:pt x="67034" y="0"/>
                </a:moveTo>
                <a:lnTo>
                  <a:pt x="57411" y="0"/>
                </a:lnTo>
                <a:lnTo>
                  <a:pt x="57449" y="58500"/>
                </a:lnTo>
                <a:lnTo>
                  <a:pt x="57547" y="64573"/>
                </a:lnTo>
                <a:lnTo>
                  <a:pt x="57685" y="68751"/>
                </a:lnTo>
                <a:lnTo>
                  <a:pt x="57788" y="71327"/>
                </a:lnTo>
                <a:lnTo>
                  <a:pt x="67034" y="71327"/>
                </a:lnTo>
                <a:lnTo>
                  <a:pt x="6703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1993305" y="2043792"/>
            <a:ext cx="75682" cy="85859"/>
          </a:xfrm>
          <a:custGeom>
            <a:avLst/>
            <a:gdLst/>
            <a:ahLst/>
            <a:cxnLst/>
            <a:rect l="l" t="t" r="r" b="b"/>
            <a:pathLst>
              <a:path w="76835" h="86994">
                <a:moveTo>
                  <a:pt x="43297" y="0"/>
                </a:moveTo>
                <a:lnTo>
                  <a:pt x="34093" y="0"/>
                </a:lnTo>
                <a:lnTo>
                  <a:pt x="0" y="86583"/>
                </a:lnTo>
                <a:lnTo>
                  <a:pt x="10292" y="86583"/>
                </a:lnTo>
                <a:lnTo>
                  <a:pt x="19810" y="61851"/>
                </a:lnTo>
                <a:lnTo>
                  <a:pt x="67247" y="61851"/>
                </a:lnTo>
                <a:lnTo>
                  <a:pt x="64162" y="53883"/>
                </a:lnTo>
                <a:lnTo>
                  <a:pt x="22543" y="53883"/>
                </a:lnTo>
                <a:lnTo>
                  <a:pt x="29705" y="35339"/>
                </a:lnTo>
                <a:lnTo>
                  <a:pt x="30512" y="33318"/>
                </a:lnTo>
                <a:lnTo>
                  <a:pt x="31224" y="31370"/>
                </a:lnTo>
                <a:lnTo>
                  <a:pt x="33349" y="25737"/>
                </a:lnTo>
                <a:lnTo>
                  <a:pt x="34061" y="23800"/>
                </a:lnTo>
                <a:lnTo>
                  <a:pt x="34700" y="21842"/>
                </a:lnTo>
                <a:lnTo>
                  <a:pt x="35433" y="19852"/>
                </a:lnTo>
                <a:lnTo>
                  <a:pt x="36155" y="17727"/>
                </a:lnTo>
                <a:lnTo>
                  <a:pt x="36888" y="15643"/>
                </a:lnTo>
                <a:lnTo>
                  <a:pt x="37632" y="13371"/>
                </a:lnTo>
                <a:lnTo>
                  <a:pt x="38344" y="10973"/>
                </a:lnTo>
                <a:lnTo>
                  <a:pt x="47546" y="10973"/>
                </a:lnTo>
                <a:lnTo>
                  <a:pt x="43297" y="0"/>
                </a:lnTo>
                <a:close/>
              </a:path>
              <a:path w="76835" h="86994">
                <a:moveTo>
                  <a:pt x="67247" y="61851"/>
                </a:moveTo>
                <a:lnTo>
                  <a:pt x="56909" y="61851"/>
                </a:lnTo>
                <a:lnTo>
                  <a:pt x="66364" y="86583"/>
                </a:lnTo>
                <a:lnTo>
                  <a:pt x="76824" y="86583"/>
                </a:lnTo>
                <a:lnTo>
                  <a:pt x="67247" y="61851"/>
                </a:lnTo>
                <a:close/>
              </a:path>
              <a:path w="76835" h="86994">
                <a:moveTo>
                  <a:pt x="47546" y="10973"/>
                </a:moveTo>
                <a:lnTo>
                  <a:pt x="38616" y="10973"/>
                </a:lnTo>
                <a:lnTo>
                  <a:pt x="40166" y="15873"/>
                </a:lnTo>
                <a:lnTo>
                  <a:pt x="43003" y="24418"/>
                </a:lnTo>
                <a:lnTo>
                  <a:pt x="44417" y="28459"/>
                </a:lnTo>
                <a:lnTo>
                  <a:pt x="45736" y="32114"/>
                </a:lnTo>
                <a:lnTo>
                  <a:pt x="46982" y="35339"/>
                </a:lnTo>
                <a:lnTo>
                  <a:pt x="53904" y="53883"/>
                </a:lnTo>
                <a:lnTo>
                  <a:pt x="64162" y="53883"/>
                </a:lnTo>
                <a:lnTo>
                  <a:pt x="47546" y="10973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27 CuadroTexto"/>
          <p:cNvSpPr txBox="1"/>
          <p:nvPr/>
        </p:nvSpPr>
        <p:spPr>
          <a:xfrm>
            <a:off x="3007219" y="1222864"/>
            <a:ext cx="16038018" cy="1150268"/>
          </a:xfrm>
          <a:prstGeom prst="rect">
            <a:avLst/>
          </a:prstGeom>
          <a:noFill/>
        </p:spPr>
        <p:txBody>
          <a:bodyPr wrap="square" lIns="90123" tIns="45062" rIns="90123" bIns="45062" rtlCol="0">
            <a:spAutoFit/>
          </a:bodyPr>
          <a:lstStyle/>
          <a:p>
            <a:pPr marL="12517">
              <a:spcBef>
                <a:spcPts val="112"/>
              </a:spcBef>
            </a:pPr>
            <a:r>
              <a:rPr lang="es-ES" sz="4000" dirty="0">
                <a:solidFill>
                  <a:srgbClr val="FFFFFF"/>
                </a:solidFill>
                <a:latin typeface="Roboto Condensed"/>
                <a:cs typeface="Roboto Condensed"/>
              </a:rPr>
              <a:t>Dilemas de formatos y normas para catalogar semillas agroecológicas</a:t>
            </a:r>
          </a:p>
          <a:p>
            <a:pPr marL="12517">
              <a:spcBef>
                <a:spcPts val="112"/>
              </a:spcBef>
            </a:pPr>
            <a:endParaRPr lang="es-ES" sz="2800" dirty="0">
              <a:solidFill>
                <a:srgbClr val="FFFFFF"/>
              </a:solidFill>
              <a:latin typeface="Roboto Condensed"/>
              <a:cs typeface="Roboto Condensed"/>
            </a:endParaRPr>
          </a:p>
        </p:txBody>
      </p:sp>
      <p:pic>
        <p:nvPicPr>
          <p:cNvPr id="25" name="24 Imagen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0037" y="2891724"/>
            <a:ext cx="13447218" cy="80993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59796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25 Imagen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4" b="16749"/>
          <a:stretch/>
        </p:blipFill>
        <p:spPr>
          <a:xfrm>
            <a:off x="-1" y="0"/>
            <a:ext cx="19802475" cy="11160000"/>
          </a:xfrm>
          <a:prstGeom prst="rect">
            <a:avLst/>
          </a:prstGeom>
        </p:spPr>
      </p:pic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811021" y="695429"/>
            <a:ext cx="16276087" cy="2001643"/>
          </a:xfrm>
          <a:prstGeom prst="rect">
            <a:avLst/>
          </a:prstGeom>
          <a:solidFill>
            <a:schemeClr val="tx1">
              <a:lumMod val="85000"/>
              <a:lumOff val="15000"/>
              <a:alpha val="79000"/>
            </a:schemeClr>
          </a:solidFill>
        </p:spPr>
        <p:txBody>
          <a:bodyPr vert="horz" wrap="square" lIns="0" tIns="597692" rIns="0" bIns="0" rtlCol="0">
            <a:spAutoFit/>
          </a:bodyPr>
          <a:lstStyle/>
          <a:p>
            <a:pPr marL="549502">
              <a:spcBef>
                <a:spcPts val="4706"/>
              </a:spcBef>
            </a:pPr>
            <a:r>
              <a:rPr lang="es-ES" spc="-5" dirty="0"/>
              <a:t/>
            </a:r>
            <a:br>
              <a:rPr lang="es-ES" spc="-5" dirty="0"/>
            </a:br>
            <a:endParaRPr spc="-5" dirty="0"/>
          </a:p>
        </p:txBody>
      </p:sp>
      <p:sp>
        <p:nvSpPr>
          <p:cNvPr id="3" name="object 3"/>
          <p:cNvSpPr/>
          <p:nvPr/>
        </p:nvSpPr>
        <p:spPr>
          <a:xfrm>
            <a:off x="672420" y="519034"/>
            <a:ext cx="2098428" cy="2354434"/>
          </a:xfrm>
          <a:custGeom>
            <a:avLst/>
            <a:gdLst/>
            <a:ahLst/>
            <a:cxnLst/>
            <a:rect l="l" t="t" r="r" b="b"/>
            <a:pathLst>
              <a:path w="1958975" h="1958339">
                <a:moveTo>
                  <a:pt x="1958422" y="1958160"/>
                </a:moveTo>
                <a:lnTo>
                  <a:pt x="0" y="1958160"/>
                </a:lnTo>
                <a:lnTo>
                  <a:pt x="0" y="0"/>
                </a:lnTo>
                <a:lnTo>
                  <a:pt x="1958422" y="0"/>
                </a:lnTo>
                <a:lnTo>
                  <a:pt x="1958422" y="1958160"/>
                </a:lnTo>
                <a:close/>
              </a:path>
            </a:pathLst>
          </a:custGeom>
          <a:solidFill>
            <a:srgbClr val="142E4E">
              <a:alpha val="85000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205427" y="841480"/>
            <a:ext cx="862418" cy="79056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224337" y="1894506"/>
            <a:ext cx="0" cy="60164"/>
          </a:xfrm>
          <a:custGeom>
            <a:avLst/>
            <a:gdLst/>
            <a:ahLst/>
            <a:cxnLst/>
            <a:rect l="l" t="t" r="r" b="b"/>
            <a:pathLst>
              <a:path h="60960">
                <a:moveTo>
                  <a:pt x="0" y="0"/>
                </a:moveTo>
                <a:lnTo>
                  <a:pt x="0" y="60959"/>
                </a:lnTo>
              </a:path>
            </a:pathLst>
          </a:custGeom>
          <a:ln w="3837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205439" y="1880093"/>
            <a:ext cx="96948" cy="0"/>
          </a:xfrm>
          <a:custGeom>
            <a:avLst/>
            <a:gdLst/>
            <a:ahLst/>
            <a:cxnLst/>
            <a:rect l="l" t="t" r="r" b="b"/>
            <a:pathLst>
              <a:path w="98425">
                <a:moveTo>
                  <a:pt x="0" y="0"/>
                </a:moveTo>
                <a:lnTo>
                  <a:pt x="98059" y="0"/>
                </a:lnTo>
              </a:path>
            </a:pathLst>
          </a:custGeom>
          <a:ln w="2921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205440" y="1846249"/>
            <a:ext cx="38154" cy="0"/>
          </a:xfrm>
          <a:custGeom>
            <a:avLst/>
            <a:gdLst/>
            <a:ahLst/>
            <a:cxnLst/>
            <a:rect l="l" t="t" r="r" b="b"/>
            <a:pathLst>
              <a:path w="38734">
                <a:moveTo>
                  <a:pt x="0" y="0"/>
                </a:moveTo>
                <a:lnTo>
                  <a:pt x="38375" y="0"/>
                </a:lnTo>
              </a:path>
            </a:pathLst>
          </a:custGeom>
          <a:ln w="3937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205440" y="1812407"/>
            <a:ext cx="102577" cy="0"/>
          </a:xfrm>
          <a:custGeom>
            <a:avLst/>
            <a:gdLst/>
            <a:ahLst/>
            <a:cxnLst/>
            <a:rect l="l" t="t" r="r" b="b"/>
            <a:pathLst>
              <a:path w="104140">
                <a:moveTo>
                  <a:pt x="0" y="0"/>
                </a:moveTo>
                <a:lnTo>
                  <a:pt x="103651" y="0"/>
                </a:lnTo>
              </a:path>
            </a:pathLst>
          </a:custGeom>
          <a:ln w="2920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340139" y="1940256"/>
            <a:ext cx="92571" cy="0"/>
          </a:xfrm>
          <a:custGeom>
            <a:avLst/>
            <a:gdLst/>
            <a:ahLst/>
            <a:cxnLst/>
            <a:rect l="l" t="t" r="r" b="b"/>
            <a:pathLst>
              <a:path w="93980">
                <a:moveTo>
                  <a:pt x="0" y="0"/>
                </a:moveTo>
                <a:lnTo>
                  <a:pt x="93871" y="0"/>
                </a:lnTo>
              </a:path>
            </a:pathLst>
          </a:custGeom>
          <a:ln w="2920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1359072" y="1797998"/>
            <a:ext cx="0" cy="127848"/>
          </a:xfrm>
          <a:custGeom>
            <a:avLst/>
            <a:gdLst/>
            <a:ahLst/>
            <a:cxnLst/>
            <a:rect l="l" t="t" r="r" b="b"/>
            <a:pathLst>
              <a:path h="129539">
                <a:moveTo>
                  <a:pt x="0" y="0"/>
                </a:moveTo>
                <a:lnTo>
                  <a:pt x="0" y="129540"/>
                </a:lnTo>
              </a:path>
            </a:pathLst>
          </a:custGeom>
          <a:ln w="3844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1451333" y="1797984"/>
            <a:ext cx="154492" cy="157304"/>
          </a:xfrm>
          <a:custGeom>
            <a:avLst/>
            <a:gdLst/>
            <a:ahLst/>
            <a:cxnLst/>
            <a:rect l="l" t="t" r="r" b="b"/>
            <a:pathLst>
              <a:path w="156844" h="159385">
                <a:moveTo>
                  <a:pt x="98834" y="0"/>
                </a:moveTo>
                <a:lnTo>
                  <a:pt x="57851" y="0"/>
                </a:lnTo>
                <a:lnTo>
                  <a:pt x="0" y="159293"/>
                </a:lnTo>
                <a:lnTo>
                  <a:pt x="40166" y="159293"/>
                </a:lnTo>
                <a:lnTo>
                  <a:pt x="51035" y="125158"/>
                </a:lnTo>
                <a:lnTo>
                  <a:pt x="143919" y="125158"/>
                </a:lnTo>
                <a:lnTo>
                  <a:pt x="133901" y="97347"/>
                </a:lnTo>
                <a:lnTo>
                  <a:pt x="59369" y="97347"/>
                </a:lnTo>
                <a:lnTo>
                  <a:pt x="65484" y="78144"/>
                </a:lnTo>
                <a:lnTo>
                  <a:pt x="67505" y="71526"/>
                </a:lnTo>
                <a:lnTo>
                  <a:pt x="69610" y="64814"/>
                </a:lnTo>
                <a:lnTo>
                  <a:pt x="71798" y="57924"/>
                </a:lnTo>
                <a:lnTo>
                  <a:pt x="73955" y="51003"/>
                </a:lnTo>
                <a:lnTo>
                  <a:pt x="75882" y="44595"/>
                </a:lnTo>
                <a:lnTo>
                  <a:pt x="77568" y="38679"/>
                </a:lnTo>
                <a:lnTo>
                  <a:pt x="112767" y="38679"/>
                </a:lnTo>
                <a:lnTo>
                  <a:pt x="98834" y="0"/>
                </a:lnTo>
                <a:close/>
              </a:path>
              <a:path w="156844" h="159385">
                <a:moveTo>
                  <a:pt x="143919" y="125158"/>
                </a:moveTo>
                <a:lnTo>
                  <a:pt x="104635" y="125158"/>
                </a:lnTo>
                <a:lnTo>
                  <a:pt x="115535" y="159293"/>
                </a:lnTo>
                <a:lnTo>
                  <a:pt x="156215" y="159293"/>
                </a:lnTo>
                <a:lnTo>
                  <a:pt x="143919" y="125158"/>
                </a:lnTo>
                <a:close/>
              </a:path>
              <a:path w="156844" h="159385">
                <a:moveTo>
                  <a:pt x="112767" y="38679"/>
                </a:moveTo>
                <a:lnTo>
                  <a:pt x="78070" y="38679"/>
                </a:lnTo>
                <a:lnTo>
                  <a:pt x="79631" y="44595"/>
                </a:lnTo>
                <a:lnTo>
                  <a:pt x="81411" y="51076"/>
                </a:lnTo>
                <a:lnTo>
                  <a:pt x="85672" y="65254"/>
                </a:lnTo>
                <a:lnTo>
                  <a:pt x="87725" y="71893"/>
                </a:lnTo>
                <a:lnTo>
                  <a:pt x="89745" y="78144"/>
                </a:lnTo>
                <a:lnTo>
                  <a:pt x="95829" y="97347"/>
                </a:lnTo>
                <a:lnTo>
                  <a:pt x="133901" y="97347"/>
                </a:lnTo>
                <a:lnTo>
                  <a:pt x="112767" y="3867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1612523" y="1794977"/>
            <a:ext cx="127596" cy="163571"/>
          </a:xfrm>
          <a:custGeom>
            <a:avLst/>
            <a:gdLst/>
            <a:ahLst/>
            <a:cxnLst/>
            <a:rect l="l" t="t" r="r" b="b"/>
            <a:pathLst>
              <a:path w="129539" h="165735">
                <a:moveTo>
                  <a:pt x="85191" y="0"/>
                </a:moveTo>
                <a:lnTo>
                  <a:pt x="42091" y="9229"/>
                </a:lnTo>
                <a:lnTo>
                  <a:pt x="13138" y="34544"/>
                </a:lnTo>
                <a:lnTo>
                  <a:pt x="372" y="73422"/>
                </a:lnTo>
                <a:lnTo>
                  <a:pt x="0" y="82458"/>
                </a:lnTo>
                <a:lnTo>
                  <a:pt x="386" y="91701"/>
                </a:lnTo>
                <a:lnTo>
                  <a:pt x="13608" y="130862"/>
                </a:lnTo>
                <a:lnTo>
                  <a:pt x="42749" y="156076"/>
                </a:lnTo>
                <a:lnTo>
                  <a:pt x="84688" y="165136"/>
                </a:lnTo>
                <a:lnTo>
                  <a:pt x="92589" y="164946"/>
                </a:lnTo>
                <a:lnTo>
                  <a:pt x="128666" y="156058"/>
                </a:lnTo>
                <a:lnTo>
                  <a:pt x="123089" y="135796"/>
                </a:lnTo>
                <a:lnTo>
                  <a:pt x="81788" y="135796"/>
                </a:lnTo>
                <a:lnTo>
                  <a:pt x="75474" y="134707"/>
                </a:lnTo>
                <a:lnTo>
                  <a:pt x="41684" y="98970"/>
                </a:lnTo>
                <a:lnTo>
                  <a:pt x="40438" y="72573"/>
                </a:lnTo>
                <a:lnTo>
                  <a:pt x="41726" y="64448"/>
                </a:lnTo>
                <a:lnTo>
                  <a:pt x="70039" y="32271"/>
                </a:lnTo>
                <a:lnTo>
                  <a:pt x="75945" y="30313"/>
                </a:lnTo>
                <a:lnTo>
                  <a:pt x="82259" y="29339"/>
                </a:lnTo>
                <a:lnTo>
                  <a:pt x="122869" y="29339"/>
                </a:lnTo>
                <a:lnTo>
                  <a:pt x="128938" y="9654"/>
                </a:lnTo>
                <a:lnTo>
                  <a:pt x="93159" y="202"/>
                </a:lnTo>
                <a:lnTo>
                  <a:pt x="85191" y="0"/>
                </a:lnTo>
                <a:close/>
              </a:path>
              <a:path w="129539" h="165735">
                <a:moveTo>
                  <a:pt x="121074" y="128477"/>
                </a:moveTo>
                <a:lnTo>
                  <a:pt x="117567" y="130634"/>
                </a:lnTo>
                <a:lnTo>
                  <a:pt x="113179" y="132425"/>
                </a:lnTo>
                <a:lnTo>
                  <a:pt x="102750" y="135126"/>
                </a:lnTo>
                <a:lnTo>
                  <a:pt x="96342" y="135796"/>
                </a:lnTo>
                <a:lnTo>
                  <a:pt x="123089" y="135796"/>
                </a:lnTo>
                <a:lnTo>
                  <a:pt x="121074" y="128477"/>
                </a:lnTo>
                <a:close/>
              </a:path>
              <a:path w="129539" h="165735">
                <a:moveTo>
                  <a:pt x="122869" y="29339"/>
                </a:moveTo>
                <a:lnTo>
                  <a:pt x="95358" y="29339"/>
                </a:lnTo>
                <a:lnTo>
                  <a:pt x="101263" y="30177"/>
                </a:lnTo>
                <a:lnTo>
                  <a:pt x="111860" y="33548"/>
                </a:lnTo>
                <a:lnTo>
                  <a:pt x="116478" y="35517"/>
                </a:lnTo>
                <a:lnTo>
                  <a:pt x="120300" y="37674"/>
                </a:lnTo>
                <a:lnTo>
                  <a:pt x="122869" y="2933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1765910" y="1794989"/>
            <a:ext cx="116963" cy="163571"/>
          </a:xfrm>
          <a:custGeom>
            <a:avLst/>
            <a:gdLst/>
            <a:ahLst/>
            <a:cxnLst/>
            <a:rect l="l" t="t" r="r" b="b"/>
            <a:pathLst>
              <a:path w="118744" h="165735">
                <a:moveTo>
                  <a:pt x="11402" y="124938"/>
                </a:moveTo>
                <a:lnTo>
                  <a:pt x="2795" y="152979"/>
                </a:lnTo>
                <a:lnTo>
                  <a:pt x="8614" y="155718"/>
                </a:lnTo>
                <a:lnTo>
                  <a:pt x="14708" y="158127"/>
                </a:lnTo>
                <a:lnTo>
                  <a:pt x="56165" y="165104"/>
                </a:lnTo>
                <a:lnTo>
                  <a:pt x="63862" y="164862"/>
                </a:lnTo>
                <a:lnTo>
                  <a:pt x="103284" y="150445"/>
                </a:lnTo>
                <a:lnTo>
                  <a:pt x="108457" y="145890"/>
                </a:lnTo>
                <a:lnTo>
                  <a:pt x="112300" y="140623"/>
                </a:lnTo>
                <a:lnTo>
                  <a:pt x="114114" y="136309"/>
                </a:lnTo>
                <a:lnTo>
                  <a:pt x="46783" y="136309"/>
                </a:lnTo>
                <a:lnTo>
                  <a:pt x="39559" y="135262"/>
                </a:lnTo>
                <a:lnTo>
                  <a:pt x="25726" y="131242"/>
                </a:lnTo>
                <a:lnTo>
                  <a:pt x="18596" y="128477"/>
                </a:lnTo>
                <a:lnTo>
                  <a:pt x="11402" y="124938"/>
                </a:lnTo>
                <a:close/>
              </a:path>
              <a:path w="118744" h="165735">
                <a:moveTo>
                  <a:pt x="60458" y="0"/>
                </a:moveTo>
                <a:lnTo>
                  <a:pt x="20721" y="9486"/>
                </a:lnTo>
                <a:lnTo>
                  <a:pt x="3957" y="29067"/>
                </a:lnTo>
                <a:lnTo>
                  <a:pt x="1319" y="34972"/>
                </a:lnTo>
                <a:lnTo>
                  <a:pt x="0" y="41391"/>
                </a:lnTo>
                <a:lnTo>
                  <a:pt x="0" y="55055"/>
                </a:lnTo>
                <a:lnTo>
                  <a:pt x="29643" y="90971"/>
                </a:lnTo>
                <a:lnTo>
                  <a:pt x="58762" y="101567"/>
                </a:lnTo>
                <a:lnTo>
                  <a:pt x="63191" y="103190"/>
                </a:lnTo>
                <a:lnTo>
                  <a:pt x="66594" y="104813"/>
                </a:lnTo>
                <a:lnTo>
                  <a:pt x="70113" y="106436"/>
                </a:lnTo>
                <a:lnTo>
                  <a:pt x="72814" y="108049"/>
                </a:lnTo>
                <a:lnTo>
                  <a:pt x="74730" y="109734"/>
                </a:lnTo>
                <a:lnTo>
                  <a:pt x="76657" y="111399"/>
                </a:lnTo>
                <a:lnTo>
                  <a:pt x="77976" y="113116"/>
                </a:lnTo>
                <a:lnTo>
                  <a:pt x="79327" y="116488"/>
                </a:lnTo>
                <a:lnTo>
                  <a:pt x="79620" y="118174"/>
                </a:lnTo>
                <a:lnTo>
                  <a:pt x="79620" y="124938"/>
                </a:lnTo>
                <a:lnTo>
                  <a:pt x="77673" y="128917"/>
                </a:lnTo>
                <a:lnTo>
                  <a:pt x="69777" y="134823"/>
                </a:lnTo>
                <a:lnTo>
                  <a:pt x="63317" y="136309"/>
                </a:lnTo>
                <a:lnTo>
                  <a:pt x="114114" y="136309"/>
                </a:lnTo>
                <a:lnTo>
                  <a:pt x="117336" y="128645"/>
                </a:lnTo>
                <a:lnTo>
                  <a:pt x="118614" y="122268"/>
                </a:lnTo>
                <a:lnTo>
                  <a:pt x="118594" y="109734"/>
                </a:lnTo>
                <a:lnTo>
                  <a:pt x="117598" y="104499"/>
                </a:lnTo>
                <a:lnTo>
                  <a:pt x="115546" y="99620"/>
                </a:lnTo>
                <a:lnTo>
                  <a:pt x="113546" y="94719"/>
                </a:lnTo>
                <a:lnTo>
                  <a:pt x="83578" y="70793"/>
                </a:lnTo>
                <a:lnTo>
                  <a:pt x="62720" y="63998"/>
                </a:lnTo>
                <a:lnTo>
                  <a:pt x="54647" y="61296"/>
                </a:lnTo>
                <a:lnTo>
                  <a:pt x="48637" y="58678"/>
                </a:lnTo>
                <a:lnTo>
                  <a:pt x="44794" y="56239"/>
                </a:lnTo>
                <a:lnTo>
                  <a:pt x="40909" y="53851"/>
                </a:lnTo>
                <a:lnTo>
                  <a:pt x="38951" y="49893"/>
                </a:lnTo>
                <a:lnTo>
                  <a:pt x="38985" y="39705"/>
                </a:lnTo>
                <a:lnTo>
                  <a:pt x="40983" y="35957"/>
                </a:lnTo>
                <a:lnTo>
                  <a:pt x="49077" y="30281"/>
                </a:lnTo>
                <a:lnTo>
                  <a:pt x="54951" y="28836"/>
                </a:lnTo>
                <a:lnTo>
                  <a:pt x="105005" y="28836"/>
                </a:lnTo>
                <a:lnTo>
                  <a:pt x="110279" y="11643"/>
                </a:lnTo>
                <a:lnTo>
                  <a:pt x="68514" y="215"/>
                </a:lnTo>
                <a:lnTo>
                  <a:pt x="60458" y="0"/>
                </a:lnTo>
                <a:close/>
              </a:path>
              <a:path w="118744" h="165735">
                <a:moveTo>
                  <a:pt x="105005" y="28836"/>
                </a:moveTo>
                <a:lnTo>
                  <a:pt x="68762" y="28836"/>
                </a:lnTo>
                <a:lnTo>
                  <a:pt x="75170" y="29810"/>
                </a:lnTo>
                <a:lnTo>
                  <a:pt x="88468" y="33663"/>
                </a:lnTo>
                <a:lnTo>
                  <a:pt x="95086" y="36323"/>
                </a:lnTo>
                <a:lnTo>
                  <a:pt x="101672" y="39705"/>
                </a:lnTo>
                <a:lnTo>
                  <a:pt x="105005" y="2883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1911619" y="1795004"/>
            <a:ext cx="158245" cy="162945"/>
          </a:xfrm>
          <a:custGeom>
            <a:avLst/>
            <a:gdLst/>
            <a:ahLst/>
            <a:cxnLst/>
            <a:rect l="l" t="t" r="r" b="b"/>
            <a:pathLst>
              <a:path w="160655" h="165100">
                <a:moveTo>
                  <a:pt x="80667" y="0"/>
                </a:moveTo>
                <a:lnTo>
                  <a:pt x="41510" y="9030"/>
                </a:lnTo>
                <a:lnTo>
                  <a:pt x="9410" y="41309"/>
                </a:lnTo>
                <a:lnTo>
                  <a:pt x="0" y="82939"/>
                </a:lnTo>
                <a:lnTo>
                  <a:pt x="366" y="92398"/>
                </a:lnTo>
                <a:lnTo>
                  <a:pt x="13046" y="131773"/>
                </a:lnTo>
                <a:lnTo>
                  <a:pt x="47789" y="159523"/>
                </a:lnTo>
                <a:lnTo>
                  <a:pt x="79652" y="165094"/>
                </a:lnTo>
                <a:lnTo>
                  <a:pt x="88094" y="164739"/>
                </a:lnTo>
                <a:lnTo>
                  <a:pt x="125426" y="152480"/>
                </a:lnTo>
                <a:lnTo>
                  <a:pt x="143027" y="136268"/>
                </a:lnTo>
                <a:lnTo>
                  <a:pt x="75107" y="136268"/>
                </a:lnTo>
                <a:lnTo>
                  <a:pt x="69935" y="135147"/>
                </a:lnTo>
                <a:lnTo>
                  <a:pt x="41485" y="99682"/>
                </a:lnTo>
                <a:lnTo>
                  <a:pt x="40538" y="73450"/>
                </a:lnTo>
                <a:lnTo>
                  <a:pt x="41454" y="66155"/>
                </a:lnTo>
                <a:lnTo>
                  <a:pt x="43506" y="59411"/>
                </a:lnTo>
                <a:lnTo>
                  <a:pt x="45527" y="52658"/>
                </a:lnTo>
                <a:lnTo>
                  <a:pt x="48302" y="47014"/>
                </a:lnTo>
                <a:lnTo>
                  <a:pt x="51841" y="42469"/>
                </a:lnTo>
                <a:lnTo>
                  <a:pt x="55359" y="37904"/>
                </a:lnTo>
                <a:lnTo>
                  <a:pt x="59585" y="34493"/>
                </a:lnTo>
                <a:lnTo>
                  <a:pt x="69160" y="29967"/>
                </a:lnTo>
                <a:lnTo>
                  <a:pt x="74290" y="28826"/>
                </a:lnTo>
                <a:lnTo>
                  <a:pt x="143719" y="28826"/>
                </a:lnTo>
                <a:lnTo>
                  <a:pt x="142836" y="27588"/>
                </a:lnTo>
                <a:lnTo>
                  <a:pt x="105017" y="3193"/>
                </a:lnTo>
                <a:lnTo>
                  <a:pt x="89097" y="355"/>
                </a:lnTo>
                <a:lnTo>
                  <a:pt x="80667" y="0"/>
                </a:lnTo>
                <a:close/>
              </a:path>
              <a:path w="160655" h="165100">
                <a:moveTo>
                  <a:pt x="143719" y="28826"/>
                </a:moveTo>
                <a:lnTo>
                  <a:pt x="85191" y="28826"/>
                </a:lnTo>
                <a:lnTo>
                  <a:pt x="90395" y="29915"/>
                </a:lnTo>
                <a:lnTo>
                  <a:pt x="95190" y="32135"/>
                </a:lnTo>
                <a:lnTo>
                  <a:pt x="116687" y="58762"/>
                </a:lnTo>
                <a:lnTo>
                  <a:pt x="118813" y="65621"/>
                </a:lnTo>
                <a:lnTo>
                  <a:pt x="119833" y="73450"/>
                </a:lnTo>
                <a:lnTo>
                  <a:pt x="119789" y="92398"/>
                </a:lnTo>
                <a:lnTo>
                  <a:pt x="118844" y="99682"/>
                </a:lnTo>
                <a:lnTo>
                  <a:pt x="116823" y="106426"/>
                </a:lnTo>
                <a:lnTo>
                  <a:pt x="114834" y="113179"/>
                </a:lnTo>
                <a:lnTo>
                  <a:pt x="86070" y="136268"/>
                </a:lnTo>
                <a:lnTo>
                  <a:pt x="143027" y="136268"/>
                </a:lnTo>
                <a:lnTo>
                  <a:pt x="158768" y="100936"/>
                </a:lnTo>
                <a:lnTo>
                  <a:pt x="160330" y="82939"/>
                </a:lnTo>
                <a:lnTo>
                  <a:pt x="159957" y="73450"/>
                </a:lnTo>
                <a:lnTo>
                  <a:pt x="147263" y="33798"/>
                </a:lnTo>
                <a:lnTo>
                  <a:pt x="143719" y="2882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1204220" y="2043792"/>
            <a:ext cx="75682" cy="85859"/>
          </a:xfrm>
          <a:custGeom>
            <a:avLst/>
            <a:gdLst/>
            <a:ahLst/>
            <a:cxnLst/>
            <a:rect l="l" t="t" r="r" b="b"/>
            <a:pathLst>
              <a:path w="76834" h="86994">
                <a:moveTo>
                  <a:pt x="43297" y="0"/>
                </a:moveTo>
                <a:lnTo>
                  <a:pt x="34082" y="0"/>
                </a:lnTo>
                <a:lnTo>
                  <a:pt x="0" y="86583"/>
                </a:lnTo>
                <a:lnTo>
                  <a:pt x="10282" y="86583"/>
                </a:lnTo>
                <a:lnTo>
                  <a:pt x="19769" y="61851"/>
                </a:lnTo>
                <a:lnTo>
                  <a:pt x="67217" y="61851"/>
                </a:lnTo>
                <a:lnTo>
                  <a:pt x="64136" y="53883"/>
                </a:lnTo>
                <a:lnTo>
                  <a:pt x="22501" y="53883"/>
                </a:lnTo>
                <a:lnTo>
                  <a:pt x="30470" y="33318"/>
                </a:lnTo>
                <a:lnTo>
                  <a:pt x="31287" y="31370"/>
                </a:lnTo>
                <a:lnTo>
                  <a:pt x="35433" y="19852"/>
                </a:lnTo>
                <a:lnTo>
                  <a:pt x="36888" y="15643"/>
                </a:lnTo>
                <a:lnTo>
                  <a:pt x="38344" y="10973"/>
                </a:lnTo>
                <a:lnTo>
                  <a:pt x="47541" y="10973"/>
                </a:lnTo>
                <a:lnTo>
                  <a:pt x="43297" y="0"/>
                </a:lnTo>
                <a:close/>
              </a:path>
              <a:path w="76834" h="86994">
                <a:moveTo>
                  <a:pt x="67217" y="61851"/>
                </a:moveTo>
                <a:lnTo>
                  <a:pt x="56867" y="61851"/>
                </a:lnTo>
                <a:lnTo>
                  <a:pt x="66343" y="86583"/>
                </a:lnTo>
                <a:lnTo>
                  <a:pt x="76783" y="86583"/>
                </a:lnTo>
                <a:lnTo>
                  <a:pt x="67217" y="61851"/>
                </a:lnTo>
                <a:close/>
              </a:path>
              <a:path w="76834" h="86994">
                <a:moveTo>
                  <a:pt x="47541" y="10973"/>
                </a:moveTo>
                <a:lnTo>
                  <a:pt x="38606" y="10973"/>
                </a:lnTo>
                <a:lnTo>
                  <a:pt x="40166" y="15873"/>
                </a:lnTo>
                <a:lnTo>
                  <a:pt x="42993" y="24418"/>
                </a:lnTo>
                <a:lnTo>
                  <a:pt x="44375" y="28459"/>
                </a:lnTo>
                <a:lnTo>
                  <a:pt x="45726" y="32114"/>
                </a:lnTo>
                <a:lnTo>
                  <a:pt x="47014" y="35339"/>
                </a:lnTo>
                <a:lnTo>
                  <a:pt x="53862" y="53883"/>
                </a:lnTo>
                <a:lnTo>
                  <a:pt x="64136" y="53883"/>
                </a:lnTo>
                <a:lnTo>
                  <a:pt x="47541" y="10973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1319438" y="2043775"/>
            <a:ext cx="58795" cy="85859"/>
          </a:xfrm>
          <a:custGeom>
            <a:avLst/>
            <a:gdLst/>
            <a:ahLst/>
            <a:cxnLst/>
            <a:rect l="l" t="t" r="r" b="b"/>
            <a:pathLst>
              <a:path w="59690" h="86994">
                <a:moveTo>
                  <a:pt x="31119" y="0"/>
                </a:moveTo>
                <a:lnTo>
                  <a:pt x="0" y="0"/>
                </a:lnTo>
                <a:lnTo>
                  <a:pt x="0" y="86615"/>
                </a:lnTo>
                <a:lnTo>
                  <a:pt x="9182" y="86615"/>
                </a:lnTo>
                <a:lnTo>
                  <a:pt x="9182" y="51275"/>
                </a:lnTo>
                <a:lnTo>
                  <a:pt x="36983" y="51275"/>
                </a:lnTo>
                <a:lnTo>
                  <a:pt x="35852" y="49485"/>
                </a:lnTo>
                <a:lnTo>
                  <a:pt x="38208" y="48679"/>
                </a:lnTo>
                <a:lnTo>
                  <a:pt x="40501" y="47558"/>
                </a:lnTo>
                <a:lnTo>
                  <a:pt x="42700" y="46208"/>
                </a:lnTo>
                <a:lnTo>
                  <a:pt x="44888" y="44794"/>
                </a:lnTo>
                <a:lnTo>
                  <a:pt x="46657" y="43307"/>
                </a:lnTo>
                <a:lnTo>
                  <a:pt x="9182" y="43307"/>
                </a:lnTo>
                <a:lnTo>
                  <a:pt x="9182" y="7999"/>
                </a:lnTo>
                <a:lnTo>
                  <a:pt x="48106" y="7999"/>
                </a:lnTo>
                <a:lnTo>
                  <a:pt x="44783" y="4827"/>
                </a:lnTo>
                <a:lnTo>
                  <a:pt x="41956" y="3109"/>
                </a:lnTo>
                <a:lnTo>
                  <a:pt x="38511" y="1853"/>
                </a:lnTo>
                <a:lnTo>
                  <a:pt x="35077" y="649"/>
                </a:lnTo>
                <a:lnTo>
                  <a:pt x="31119" y="0"/>
                </a:lnTo>
                <a:close/>
              </a:path>
              <a:path w="59690" h="86994">
                <a:moveTo>
                  <a:pt x="36983" y="51275"/>
                </a:moveTo>
                <a:lnTo>
                  <a:pt x="26627" y="51275"/>
                </a:lnTo>
                <a:lnTo>
                  <a:pt x="48071" y="86615"/>
                </a:lnTo>
                <a:lnTo>
                  <a:pt x="59307" y="86615"/>
                </a:lnTo>
                <a:lnTo>
                  <a:pt x="36983" y="51275"/>
                </a:lnTo>
                <a:close/>
              </a:path>
              <a:path w="59690" h="86994">
                <a:moveTo>
                  <a:pt x="48106" y="7999"/>
                </a:moveTo>
                <a:lnTo>
                  <a:pt x="30145" y="7999"/>
                </a:lnTo>
                <a:lnTo>
                  <a:pt x="35203" y="9423"/>
                </a:lnTo>
                <a:lnTo>
                  <a:pt x="38648" y="12188"/>
                </a:lnTo>
                <a:lnTo>
                  <a:pt x="42092" y="14994"/>
                </a:lnTo>
                <a:lnTo>
                  <a:pt x="43778" y="19413"/>
                </a:lnTo>
                <a:lnTo>
                  <a:pt x="43778" y="28564"/>
                </a:lnTo>
                <a:lnTo>
                  <a:pt x="43234" y="31224"/>
                </a:lnTo>
                <a:lnTo>
                  <a:pt x="42124" y="33496"/>
                </a:lnTo>
                <a:lnTo>
                  <a:pt x="41077" y="35705"/>
                </a:lnTo>
                <a:lnTo>
                  <a:pt x="25381" y="43307"/>
                </a:lnTo>
                <a:lnTo>
                  <a:pt x="46657" y="43307"/>
                </a:lnTo>
                <a:lnTo>
                  <a:pt x="46857" y="43140"/>
                </a:lnTo>
                <a:lnTo>
                  <a:pt x="50228" y="39087"/>
                </a:lnTo>
                <a:lnTo>
                  <a:pt x="51579" y="36763"/>
                </a:lnTo>
                <a:lnTo>
                  <a:pt x="52563" y="34061"/>
                </a:lnTo>
                <a:lnTo>
                  <a:pt x="53600" y="31318"/>
                </a:lnTo>
                <a:lnTo>
                  <a:pt x="54067" y="28564"/>
                </a:lnTo>
                <a:lnTo>
                  <a:pt x="54103" y="21360"/>
                </a:lnTo>
                <a:lnTo>
                  <a:pt x="53527" y="18030"/>
                </a:lnTo>
                <a:lnTo>
                  <a:pt x="52281" y="14952"/>
                </a:lnTo>
                <a:lnTo>
                  <a:pt x="51139" y="11853"/>
                </a:lnTo>
                <a:lnTo>
                  <a:pt x="49422" y="9256"/>
                </a:lnTo>
                <a:lnTo>
                  <a:pt x="48106" y="799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1413186" y="2043677"/>
            <a:ext cx="67551" cy="85859"/>
          </a:xfrm>
          <a:custGeom>
            <a:avLst/>
            <a:gdLst/>
            <a:ahLst/>
            <a:cxnLst/>
            <a:rect l="l" t="t" r="r" b="b"/>
            <a:pathLst>
              <a:path w="68580" h="86994">
                <a:moveTo>
                  <a:pt x="47024" y="0"/>
                </a:moveTo>
                <a:lnTo>
                  <a:pt x="36019" y="0"/>
                </a:lnTo>
                <a:lnTo>
                  <a:pt x="30417" y="942"/>
                </a:lnTo>
                <a:lnTo>
                  <a:pt x="20156" y="4690"/>
                </a:lnTo>
                <a:lnTo>
                  <a:pt x="15727" y="7423"/>
                </a:lnTo>
                <a:lnTo>
                  <a:pt x="11956" y="11109"/>
                </a:lnTo>
                <a:lnTo>
                  <a:pt x="8209" y="14680"/>
                </a:lnTo>
                <a:lnTo>
                  <a:pt x="5266" y="19203"/>
                </a:lnTo>
                <a:lnTo>
                  <a:pt x="3172" y="24700"/>
                </a:lnTo>
                <a:lnTo>
                  <a:pt x="1047" y="30145"/>
                </a:lnTo>
                <a:lnTo>
                  <a:pt x="0" y="36428"/>
                </a:lnTo>
                <a:lnTo>
                  <a:pt x="0" y="50563"/>
                </a:lnTo>
                <a:lnTo>
                  <a:pt x="1151" y="56741"/>
                </a:lnTo>
                <a:lnTo>
                  <a:pt x="3413" y="62144"/>
                </a:lnTo>
                <a:lnTo>
                  <a:pt x="5612" y="67505"/>
                </a:lnTo>
                <a:lnTo>
                  <a:pt x="8680" y="72029"/>
                </a:lnTo>
                <a:lnTo>
                  <a:pt x="12533" y="75683"/>
                </a:lnTo>
                <a:lnTo>
                  <a:pt x="16376" y="79390"/>
                </a:lnTo>
                <a:lnTo>
                  <a:pt x="20868" y="82123"/>
                </a:lnTo>
                <a:lnTo>
                  <a:pt x="31129" y="85903"/>
                </a:lnTo>
                <a:lnTo>
                  <a:pt x="36627" y="86855"/>
                </a:lnTo>
                <a:lnTo>
                  <a:pt x="48239" y="86855"/>
                </a:lnTo>
                <a:lnTo>
                  <a:pt x="53108" y="86416"/>
                </a:lnTo>
                <a:lnTo>
                  <a:pt x="61097" y="84657"/>
                </a:lnTo>
                <a:lnTo>
                  <a:pt x="64814" y="83547"/>
                </a:lnTo>
                <a:lnTo>
                  <a:pt x="68186" y="82165"/>
                </a:lnTo>
                <a:lnTo>
                  <a:pt x="68186" y="78720"/>
                </a:lnTo>
                <a:lnTo>
                  <a:pt x="38040" y="78720"/>
                </a:lnTo>
                <a:lnTo>
                  <a:pt x="33622" y="77966"/>
                </a:lnTo>
                <a:lnTo>
                  <a:pt x="25758" y="74824"/>
                </a:lnTo>
                <a:lnTo>
                  <a:pt x="22313" y="72573"/>
                </a:lnTo>
                <a:lnTo>
                  <a:pt x="19444" y="69568"/>
                </a:lnTo>
                <a:lnTo>
                  <a:pt x="16575" y="66594"/>
                </a:lnTo>
                <a:lnTo>
                  <a:pt x="14355" y="62919"/>
                </a:lnTo>
                <a:lnTo>
                  <a:pt x="11245" y="54113"/>
                </a:lnTo>
                <a:lnTo>
                  <a:pt x="10429" y="49077"/>
                </a:lnTo>
                <a:lnTo>
                  <a:pt x="10525" y="36428"/>
                </a:lnTo>
                <a:lnTo>
                  <a:pt x="11371" y="31465"/>
                </a:lnTo>
                <a:lnTo>
                  <a:pt x="15025" y="22386"/>
                </a:lnTo>
                <a:lnTo>
                  <a:pt x="17454" y="18701"/>
                </a:lnTo>
                <a:lnTo>
                  <a:pt x="20522" y="15926"/>
                </a:lnTo>
                <a:lnTo>
                  <a:pt x="23507" y="13130"/>
                </a:lnTo>
                <a:lnTo>
                  <a:pt x="27014" y="11078"/>
                </a:lnTo>
                <a:lnTo>
                  <a:pt x="35004" y="8575"/>
                </a:lnTo>
                <a:lnTo>
                  <a:pt x="39161" y="7968"/>
                </a:lnTo>
                <a:lnTo>
                  <a:pt x="65282" y="7968"/>
                </a:lnTo>
                <a:lnTo>
                  <a:pt x="66270" y="4931"/>
                </a:lnTo>
                <a:lnTo>
                  <a:pt x="62762" y="3109"/>
                </a:lnTo>
                <a:lnTo>
                  <a:pt x="59108" y="1821"/>
                </a:lnTo>
                <a:lnTo>
                  <a:pt x="51412" y="366"/>
                </a:lnTo>
                <a:lnTo>
                  <a:pt x="47024" y="0"/>
                </a:lnTo>
                <a:close/>
              </a:path>
              <a:path w="68580" h="86994">
                <a:moveTo>
                  <a:pt x="68186" y="41077"/>
                </a:moveTo>
                <a:lnTo>
                  <a:pt x="41255" y="41077"/>
                </a:lnTo>
                <a:lnTo>
                  <a:pt x="41255" y="48773"/>
                </a:lnTo>
                <a:lnTo>
                  <a:pt x="58668" y="48773"/>
                </a:lnTo>
                <a:lnTo>
                  <a:pt x="58668" y="76248"/>
                </a:lnTo>
                <a:lnTo>
                  <a:pt x="46386" y="78720"/>
                </a:lnTo>
                <a:lnTo>
                  <a:pt x="68186" y="78720"/>
                </a:lnTo>
                <a:lnTo>
                  <a:pt x="68186" y="41077"/>
                </a:lnTo>
                <a:close/>
              </a:path>
              <a:path w="68580" h="86994">
                <a:moveTo>
                  <a:pt x="65282" y="7968"/>
                </a:moveTo>
                <a:lnTo>
                  <a:pt x="47160" y="7968"/>
                </a:lnTo>
                <a:lnTo>
                  <a:pt x="50595" y="8334"/>
                </a:lnTo>
                <a:lnTo>
                  <a:pt x="57317" y="9957"/>
                </a:lnTo>
                <a:lnTo>
                  <a:pt x="60563" y="11109"/>
                </a:lnTo>
                <a:lnTo>
                  <a:pt x="63767" y="12627"/>
                </a:lnTo>
                <a:lnTo>
                  <a:pt x="65282" y="7968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1526088" y="2043787"/>
            <a:ext cx="50663" cy="85859"/>
          </a:xfrm>
          <a:custGeom>
            <a:avLst/>
            <a:gdLst/>
            <a:ahLst/>
            <a:cxnLst/>
            <a:rect l="l" t="t" r="r" b="b"/>
            <a:pathLst>
              <a:path w="51434" h="86994">
                <a:moveTo>
                  <a:pt x="50836" y="0"/>
                </a:moveTo>
                <a:lnTo>
                  <a:pt x="0" y="0"/>
                </a:lnTo>
                <a:lnTo>
                  <a:pt x="0" y="86583"/>
                </a:lnTo>
                <a:lnTo>
                  <a:pt x="51265" y="86583"/>
                </a:lnTo>
                <a:lnTo>
                  <a:pt x="51265" y="78447"/>
                </a:lnTo>
                <a:lnTo>
                  <a:pt x="9884" y="78447"/>
                </a:lnTo>
                <a:lnTo>
                  <a:pt x="9884" y="45914"/>
                </a:lnTo>
                <a:lnTo>
                  <a:pt x="47265" y="45914"/>
                </a:lnTo>
                <a:lnTo>
                  <a:pt x="47265" y="37768"/>
                </a:lnTo>
                <a:lnTo>
                  <a:pt x="9884" y="37768"/>
                </a:lnTo>
                <a:lnTo>
                  <a:pt x="9884" y="8135"/>
                </a:lnTo>
                <a:lnTo>
                  <a:pt x="50836" y="8135"/>
                </a:lnTo>
                <a:lnTo>
                  <a:pt x="5083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1620019" y="2043787"/>
            <a:ext cx="66300" cy="85859"/>
          </a:xfrm>
          <a:custGeom>
            <a:avLst/>
            <a:gdLst/>
            <a:ahLst/>
            <a:cxnLst/>
            <a:rect l="l" t="t" r="r" b="b"/>
            <a:pathLst>
              <a:path w="67310" h="86994">
                <a:moveTo>
                  <a:pt x="8942" y="0"/>
                </a:moveTo>
                <a:lnTo>
                  <a:pt x="0" y="0"/>
                </a:lnTo>
                <a:lnTo>
                  <a:pt x="0" y="86583"/>
                </a:lnTo>
                <a:lnTo>
                  <a:pt x="9612" y="86583"/>
                </a:lnTo>
                <a:lnTo>
                  <a:pt x="9518" y="26198"/>
                </a:lnTo>
                <a:lnTo>
                  <a:pt x="9206" y="17151"/>
                </a:lnTo>
                <a:lnTo>
                  <a:pt x="9078" y="14010"/>
                </a:lnTo>
                <a:lnTo>
                  <a:pt x="18614" y="14010"/>
                </a:lnTo>
                <a:lnTo>
                  <a:pt x="8942" y="0"/>
                </a:lnTo>
                <a:close/>
              </a:path>
              <a:path w="67310" h="86994">
                <a:moveTo>
                  <a:pt x="18614" y="14010"/>
                </a:moveTo>
                <a:lnTo>
                  <a:pt x="9350" y="14010"/>
                </a:lnTo>
                <a:lnTo>
                  <a:pt x="10963" y="17151"/>
                </a:lnTo>
                <a:lnTo>
                  <a:pt x="12753" y="20261"/>
                </a:lnTo>
                <a:lnTo>
                  <a:pt x="14617" y="23454"/>
                </a:lnTo>
                <a:lnTo>
                  <a:pt x="16533" y="26637"/>
                </a:lnTo>
                <a:lnTo>
                  <a:pt x="18428" y="29569"/>
                </a:lnTo>
                <a:lnTo>
                  <a:pt x="20344" y="32302"/>
                </a:lnTo>
                <a:lnTo>
                  <a:pt x="58123" y="86583"/>
                </a:lnTo>
                <a:lnTo>
                  <a:pt x="67066" y="86583"/>
                </a:lnTo>
                <a:lnTo>
                  <a:pt x="67066" y="71327"/>
                </a:lnTo>
                <a:lnTo>
                  <a:pt x="57579" y="71327"/>
                </a:lnTo>
                <a:lnTo>
                  <a:pt x="56029" y="68751"/>
                </a:lnTo>
                <a:lnTo>
                  <a:pt x="54406" y="66196"/>
                </a:lnTo>
                <a:lnTo>
                  <a:pt x="52679" y="63662"/>
                </a:lnTo>
                <a:lnTo>
                  <a:pt x="50993" y="61066"/>
                </a:lnTo>
                <a:lnTo>
                  <a:pt x="47558" y="55935"/>
                </a:lnTo>
                <a:lnTo>
                  <a:pt x="18614" y="14010"/>
                </a:lnTo>
                <a:close/>
              </a:path>
              <a:path w="67310" h="86994">
                <a:moveTo>
                  <a:pt x="67066" y="0"/>
                </a:moveTo>
                <a:lnTo>
                  <a:pt x="57443" y="0"/>
                </a:lnTo>
                <a:lnTo>
                  <a:pt x="57507" y="61066"/>
                </a:lnTo>
                <a:lnTo>
                  <a:pt x="57629" y="66196"/>
                </a:lnTo>
                <a:lnTo>
                  <a:pt x="57724" y="68751"/>
                </a:lnTo>
                <a:lnTo>
                  <a:pt x="57851" y="71327"/>
                </a:lnTo>
                <a:lnTo>
                  <a:pt x="67066" y="71327"/>
                </a:lnTo>
                <a:lnTo>
                  <a:pt x="6706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1725184" y="2043787"/>
            <a:ext cx="65675" cy="85859"/>
          </a:xfrm>
          <a:custGeom>
            <a:avLst/>
            <a:gdLst/>
            <a:ahLst/>
            <a:cxnLst/>
            <a:rect l="l" t="t" r="r" b="b"/>
            <a:pathLst>
              <a:path w="66675" h="86994">
                <a:moveTo>
                  <a:pt x="37799" y="8271"/>
                </a:moveTo>
                <a:lnTo>
                  <a:pt x="27915" y="8271"/>
                </a:lnTo>
                <a:lnTo>
                  <a:pt x="27915" y="86583"/>
                </a:lnTo>
                <a:lnTo>
                  <a:pt x="37799" y="86583"/>
                </a:lnTo>
                <a:lnTo>
                  <a:pt x="37799" y="8271"/>
                </a:lnTo>
                <a:close/>
              </a:path>
              <a:path w="66675" h="86994">
                <a:moveTo>
                  <a:pt x="66228" y="0"/>
                </a:moveTo>
                <a:lnTo>
                  <a:pt x="0" y="0"/>
                </a:lnTo>
                <a:lnTo>
                  <a:pt x="0" y="8271"/>
                </a:lnTo>
                <a:lnTo>
                  <a:pt x="66228" y="8271"/>
                </a:lnTo>
                <a:lnTo>
                  <a:pt x="66228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1834400" y="2043808"/>
            <a:ext cx="0" cy="85859"/>
          </a:xfrm>
          <a:custGeom>
            <a:avLst/>
            <a:gdLst/>
            <a:ahLst/>
            <a:cxnLst/>
            <a:rect l="l" t="t" r="r" b="b"/>
            <a:pathLst>
              <a:path h="86994">
                <a:moveTo>
                  <a:pt x="0" y="0"/>
                </a:moveTo>
                <a:lnTo>
                  <a:pt x="0" y="86583"/>
                </a:lnTo>
              </a:path>
            </a:pathLst>
          </a:custGeom>
          <a:ln w="9926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1887895" y="2043787"/>
            <a:ext cx="66300" cy="85859"/>
          </a:xfrm>
          <a:custGeom>
            <a:avLst/>
            <a:gdLst/>
            <a:ahLst/>
            <a:cxnLst/>
            <a:rect l="l" t="t" r="r" b="b"/>
            <a:pathLst>
              <a:path w="67310" h="86994">
                <a:moveTo>
                  <a:pt x="8910" y="0"/>
                </a:moveTo>
                <a:lnTo>
                  <a:pt x="0" y="0"/>
                </a:lnTo>
                <a:lnTo>
                  <a:pt x="0" y="86583"/>
                </a:lnTo>
                <a:lnTo>
                  <a:pt x="9580" y="86583"/>
                </a:lnTo>
                <a:lnTo>
                  <a:pt x="9476" y="26198"/>
                </a:lnTo>
                <a:lnTo>
                  <a:pt x="9172" y="17151"/>
                </a:lnTo>
                <a:lnTo>
                  <a:pt x="9036" y="14010"/>
                </a:lnTo>
                <a:lnTo>
                  <a:pt x="18582" y="14010"/>
                </a:lnTo>
                <a:lnTo>
                  <a:pt x="8910" y="0"/>
                </a:lnTo>
                <a:close/>
              </a:path>
              <a:path w="67310" h="86994">
                <a:moveTo>
                  <a:pt x="18582" y="14010"/>
                </a:moveTo>
                <a:lnTo>
                  <a:pt x="9350" y="14010"/>
                </a:lnTo>
                <a:lnTo>
                  <a:pt x="11004" y="17151"/>
                </a:lnTo>
                <a:lnTo>
                  <a:pt x="12722" y="20261"/>
                </a:lnTo>
                <a:lnTo>
                  <a:pt x="16502" y="26637"/>
                </a:lnTo>
                <a:lnTo>
                  <a:pt x="18397" y="29569"/>
                </a:lnTo>
                <a:lnTo>
                  <a:pt x="20313" y="32302"/>
                </a:lnTo>
                <a:lnTo>
                  <a:pt x="58092" y="86583"/>
                </a:lnTo>
                <a:lnTo>
                  <a:pt x="67034" y="86583"/>
                </a:lnTo>
                <a:lnTo>
                  <a:pt x="67034" y="71327"/>
                </a:lnTo>
                <a:lnTo>
                  <a:pt x="57547" y="71327"/>
                </a:lnTo>
                <a:lnTo>
                  <a:pt x="55998" y="68751"/>
                </a:lnTo>
                <a:lnTo>
                  <a:pt x="54375" y="66196"/>
                </a:lnTo>
                <a:lnTo>
                  <a:pt x="49275" y="58500"/>
                </a:lnTo>
                <a:lnTo>
                  <a:pt x="47527" y="55935"/>
                </a:lnTo>
                <a:lnTo>
                  <a:pt x="18582" y="14010"/>
                </a:lnTo>
                <a:close/>
              </a:path>
              <a:path w="67310" h="86994">
                <a:moveTo>
                  <a:pt x="67034" y="0"/>
                </a:moveTo>
                <a:lnTo>
                  <a:pt x="57411" y="0"/>
                </a:lnTo>
                <a:lnTo>
                  <a:pt x="57449" y="58500"/>
                </a:lnTo>
                <a:lnTo>
                  <a:pt x="57547" y="64573"/>
                </a:lnTo>
                <a:lnTo>
                  <a:pt x="57685" y="68751"/>
                </a:lnTo>
                <a:lnTo>
                  <a:pt x="57788" y="71327"/>
                </a:lnTo>
                <a:lnTo>
                  <a:pt x="67034" y="71327"/>
                </a:lnTo>
                <a:lnTo>
                  <a:pt x="6703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1993305" y="2043792"/>
            <a:ext cx="75682" cy="85859"/>
          </a:xfrm>
          <a:custGeom>
            <a:avLst/>
            <a:gdLst/>
            <a:ahLst/>
            <a:cxnLst/>
            <a:rect l="l" t="t" r="r" b="b"/>
            <a:pathLst>
              <a:path w="76835" h="86994">
                <a:moveTo>
                  <a:pt x="43297" y="0"/>
                </a:moveTo>
                <a:lnTo>
                  <a:pt x="34093" y="0"/>
                </a:lnTo>
                <a:lnTo>
                  <a:pt x="0" y="86583"/>
                </a:lnTo>
                <a:lnTo>
                  <a:pt x="10292" y="86583"/>
                </a:lnTo>
                <a:lnTo>
                  <a:pt x="19810" y="61851"/>
                </a:lnTo>
                <a:lnTo>
                  <a:pt x="67247" y="61851"/>
                </a:lnTo>
                <a:lnTo>
                  <a:pt x="64162" y="53883"/>
                </a:lnTo>
                <a:lnTo>
                  <a:pt x="22543" y="53883"/>
                </a:lnTo>
                <a:lnTo>
                  <a:pt x="29705" y="35339"/>
                </a:lnTo>
                <a:lnTo>
                  <a:pt x="30512" y="33318"/>
                </a:lnTo>
                <a:lnTo>
                  <a:pt x="31224" y="31370"/>
                </a:lnTo>
                <a:lnTo>
                  <a:pt x="33349" y="25737"/>
                </a:lnTo>
                <a:lnTo>
                  <a:pt x="34061" y="23800"/>
                </a:lnTo>
                <a:lnTo>
                  <a:pt x="34700" y="21842"/>
                </a:lnTo>
                <a:lnTo>
                  <a:pt x="35433" y="19852"/>
                </a:lnTo>
                <a:lnTo>
                  <a:pt x="36155" y="17727"/>
                </a:lnTo>
                <a:lnTo>
                  <a:pt x="36888" y="15643"/>
                </a:lnTo>
                <a:lnTo>
                  <a:pt x="37632" y="13371"/>
                </a:lnTo>
                <a:lnTo>
                  <a:pt x="38344" y="10973"/>
                </a:lnTo>
                <a:lnTo>
                  <a:pt x="47546" y="10973"/>
                </a:lnTo>
                <a:lnTo>
                  <a:pt x="43297" y="0"/>
                </a:lnTo>
                <a:close/>
              </a:path>
              <a:path w="76835" h="86994">
                <a:moveTo>
                  <a:pt x="67247" y="61851"/>
                </a:moveTo>
                <a:lnTo>
                  <a:pt x="56909" y="61851"/>
                </a:lnTo>
                <a:lnTo>
                  <a:pt x="66364" y="86583"/>
                </a:lnTo>
                <a:lnTo>
                  <a:pt x="76824" y="86583"/>
                </a:lnTo>
                <a:lnTo>
                  <a:pt x="67247" y="61851"/>
                </a:lnTo>
                <a:close/>
              </a:path>
              <a:path w="76835" h="86994">
                <a:moveTo>
                  <a:pt x="47546" y="10973"/>
                </a:moveTo>
                <a:lnTo>
                  <a:pt x="38616" y="10973"/>
                </a:lnTo>
                <a:lnTo>
                  <a:pt x="40166" y="15873"/>
                </a:lnTo>
                <a:lnTo>
                  <a:pt x="43003" y="24418"/>
                </a:lnTo>
                <a:lnTo>
                  <a:pt x="44417" y="28459"/>
                </a:lnTo>
                <a:lnTo>
                  <a:pt x="45736" y="32114"/>
                </a:lnTo>
                <a:lnTo>
                  <a:pt x="46982" y="35339"/>
                </a:lnTo>
                <a:lnTo>
                  <a:pt x="53904" y="53883"/>
                </a:lnTo>
                <a:lnTo>
                  <a:pt x="64162" y="53883"/>
                </a:lnTo>
                <a:lnTo>
                  <a:pt x="47546" y="10973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27 CuadroTexto"/>
          <p:cNvSpPr txBox="1"/>
          <p:nvPr/>
        </p:nvSpPr>
        <p:spPr>
          <a:xfrm>
            <a:off x="2770848" y="1222864"/>
            <a:ext cx="16287313" cy="1150268"/>
          </a:xfrm>
          <a:prstGeom prst="rect">
            <a:avLst/>
          </a:prstGeom>
          <a:noFill/>
        </p:spPr>
        <p:txBody>
          <a:bodyPr wrap="square" lIns="90123" tIns="45062" rIns="90123" bIns="45062" rtlCol="0">
            <a:spAutoFit/>
          </a:bodyPr>
          <a:lstStyle/>
          <a:p>
            <a:pPr marL="12517">
              <a:spcBef>
                <a:spcPts val="112"/>
              </a:spcBef>
            </a:pPr>
            <a:r>
              <a:rPr lang="es-ES" sz="4000" dirty="0">
                <a:solidFill>
                  <a:srgbClr val="FFFFFF"/>
                </a:solidFill>
                <a:latin typeface="Roboto Condensed"/>
                <a:cs typeface="Roboto Condensed"/>
              </a:rPr>
              <a:t>Dilemas de formatos y normas para catalogar semillas agroecológicas</a:t>
            </a:r>
          </a:p>
          <a:p>
            <a:pPr marL="12517">
              <a:spcBef>
                <a:spcPts val="112"/>
              </a:spcBef>
            </a:pPr>
            <a:endParaRPr lang="es-ES" sz="2800" dirty="0">
              <a:solidFill>
                <a:srgbClr val="FFFFFF"/>
              </a:solidFill>
              <a:latin typeface="Roboto Condensed"/>
              <a:cs typeface="Roboto Condensed"/>
            </a:endParaRPr>
          </a:p>
        </p:txBody>
      </p:sp>
      <p:pic>
        <p:nvPicPr>
          <p:cNvPr id="29" name="28 Imagen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183" y="3550318"/>
            <a:ext cx="9427963" cy="7084962"/>
          </a:xfrm>
          <a:prstGeom prst="rect">
            <a:avLst/>
          </a:prstGeom>
          <a:ln w="57150" cmpd="sng">
            <a:solidFill>
              <a:schemeClr val="bg1"/>
            </a:solidFill>
          </a:ln>
        </p:spPr>
      </p:pic>
      <p:pic>
        <p:nvPicPr>
          <p:cNvPr id="30" name="29 Imagen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40088" y="3550315"/>
            <a:ext cx="9318074" cy="7069294"/>
          </a:xfrm>
          <a:prstGeom prst="rect">
            <a:avLst/>
          </a:prstGeom>
          <a:ln w="57150" cmpd="sng">
            <a:solidFill>
              <a:schemeClr val="bg1"/>
            </a:solidFill>
          </a:ln>
        </p:spPr>
      </p:pic>
    </p:spTree>
    <p:extLst>
      <p:ext uri="{BB962C8B-B14F-4D97-AF65-F5344CB8AC3E}">
        <p14:creationId xmlns:p14="http://schemas.microsoft.com/office/powerpoint/2010/main" val="29093568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23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889" y="-1"/>
            <a:ext cx="19822364" cy="11161714"/>
          </a:xfrm>
          <a:prstGeom prst="rect">
            <a:avLst/>
          </a:prstGeom>
        </p:spPr>
      </p:pic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811021" y="695429"/>
            <a:ext cx="16276087" cy="2001643"/>
          </a:xfrm>
          <a:prstGeom prst="rect">
            <a:avLst/>
          </a:prstGeom>
          <a:solidFill>
            <a:schemeClr val="tx1">
              <a:lumMod val="85000"/>
              <a:lumOff val="15000"/>
              <a:alpha val="79000"/>
            </a:schemeClr>
          </a:solidFill>
        </p:spPr>
        <p:txBody>
          <a:bodyPr vert="horz" wrap="square" lIns="0" tIns="597692" rIns="0" bIns="0" rtlCol="0">
            <a:spAutoFit/>
          </a:bodyPr>
          <a:lstStyle/>
          <a:p>
            <a:pPr marL="549502">
              <a:spcBef>
                <a:spcPts val="4706"/>
              </a:spcBef>
            </a:pPr>
            <a:r>
              <a:rPr lang="es-ES" spc="-5" dirty="0"/>
              <a:t/>
            </a:r>
            <a:br>
              <a:rPr lang="es-ES" spc="-5" dirty="0"/>
            </a:br>
            <a:endParaRPr spc="-5" dirty="0"/>
          </a:p>
        </p:txBody>
      </p:sp>
      <p:sp>
        <p:nvSpPr>
          <p:cNvPr id="3" name="object 3"/>
          <p:cNvSpPr/>
          <p:nvPr/>
        </p:nvSpPr>
        <p:spPr>
          <a:xfrm>
            <a:off x="672420" y="519034"/>
            <a:ext cx="2098428" cy="2354434"/>
          </a:xfrm>
          <a:custGeom>
            <a:avLst/>
            <a:gdLst/>
            <a:ahLst/>
            <a:cxnLst/>
            <a:rect l="l" t="t" r="r" b="b"/>
            <a:pathLst>
              <a:path w="1958975" h="1958339">
                <a:moveTo>
                  <a:pt x="1958422" y="1958160"/>
                </a:moveTo>
                <a:lnTo>
                  <a:pt x="0" y="1958160"/>
                </a:lnTo>
                <a:lnTo>
                  <a:pt x="0" y="0"/>
                </a:lnTo>
                <a:lnTo>
                  <a:pt x="1958422" y="0"/>
                </a:lnTo>
                <a:lnTo>
                  <a:pt x="1958422" y="1958160"/>
                </a:lnTo>
                <a:close/>
              </a:path>
            </a:pathLst>
          </a:custGeom>
          <a:solidFill>
            <a:srgbClr val="142E4E">
              <a:alpha val="85000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205427" y="841480"/>
            <a:ext cx="862418" cy="79056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224337" y="1894506"/>
            <a:ext cx="0" cy="60164"/>
          </a:xfrm>
          <a:custGeom>
            <a:avLst/>
            <a:gdLst/>
            <a:ahLst/>
            <a:cxnLst/>
            <a:rect l="l" t="t" r="r" b="b"/>
            <a:pathLst>
              <a:path h="60960">
                <a:moveTo>
                  <a:pt x="0" y="0"/>
                </a:moveTo>
                <a:lnTo>
                  <a:pt x="0" y="60959"/>
                </a:lnTo>
              </a:path>
            </a:pathLst>
          </a:custGeom>
          <a:ln w="3837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205439" y="1880093"/>
            <a:ext cx="96948" cy="0"/>
          </a:xfrm>
          <a:custGeom>
            <a:avLst/>
            <a:gdLst/>
            <a:ahLst/>
            <a:cxnLst/>
            <a:rect l="l" t="t" r="r" b="b"/>
            <a:pathLst>
              <a:path w="98425">
                <a:moveTo>
                  <a:pt x="0" y="0"/>
                </a:moveTo>
                <a:lnTo>
                  <a:pt x="98059" y="0"/>
                </a:lnTo>
              </a:path>
            </a:pathLst>
          </a:custGeom>
          <a:ln w="2921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205440" y="1846249"/>
            <a:ext cx="38154" cy="0"/>
          </a:xfrm>
          <a:custGeom>
            <a:avLst/>
            <a:gdLst/>
            <a:ahLst/>
            <a:cxnLst/>
            <a:rect l="l" t="t" r="r" b="b"/>
            <a:pathLst>
              <a:path w="38734">
                <a:moveTo>
                  <a:pt x="0" y="0"/>
                </a:moveTo>
                <a:lnTo>
                  <a:pt x="38375" y="0"/>
                </a:lnTo>
              </a:path>
            </a:pathLst>
          </a:custGeom>
          <a:ln w="3937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205440" y="1812407"/>
            <a:ext cx="102577" cy="0"/>
          </a:xfrm>
          <a:custGeom>
            <a:avLst/>
            <a:gdLst/>
            <a:ahLst/>
            <a:cxnLst/>
            <a:rect l="l" t="t" r="r" b="b"/>
            <a:pathLst>
              <a:path w="104140">
                <a:moveTo>
                  <a:pt x="0" y="0"/>
                </a:moveTo>
                <a:lnTo>
                  <a:pt x="103651" y="0"/>
                </a:lnTo>
              </a:path>
            </a:pathLst>
          </a:custGeom>
          <a:ln w="2920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340139" y="1940256"/>
            <a:ext cx="92571" cy="0"/>
          </a:xfrm>
          <a:custGeom>
            <a:avLst/>
            <a:gdLst/>
            <a:ahLst/>
            <a:cxnLst/>
            <a:rect l="l" t="t" r="r" b="b"/>
            <a:pathLst>
              <a:path w="93980">
                <a:moveTo>
                  <a:pt x="0" y="0"/>
                </a:moveTo>
                <a:lnTo>
                  <a:pt x="93871" y="0"/>
                </a:lnTo>
              </a:path>
            </a:pathLst>
          </a:custGeom>
          <a:ln w="2920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1359072" y="1797998"/>
            <a:ext cx="0" cy="127848"/>
          </a:xfrm>
          <a:custGeom>
            <a:avLst/>
            <a:gdLst/>
            <a:ahLst/>
            <a:cxnLst/>
            <a:rect l="l" t="t" r="r" b="b"/>
            <a:pathLst>
              <a:path h="129539">
                <a:moveTo>
                  <a:pt x="0" y="0"/>
                </a:moveTo>
                <a:lnTo>
                  <a:pt x="0" y="129540"/>
                </a:lnTo>
              </a:path>
            </a:pathLst>
          </a:custGeom>
          <a:ln w="3844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1451333" y="1797984"/>
            <a:ext cx="154492" cy="157304"/>
          </a:xfrm>
          <a:custGeom>
            <a:avLst/>
            <a:gdLst/>
            <a:ahLst/>
            <a:cxnLst/>
            <a:rect l="l" t="t" r="r" b="b"/>
            <a:pathLst>
              <a:path w="156844" h="159385">
                <a:moveTo>
                  <a:pt x="98834" y="0"/>
                </a:moveTo>
                <a:lnTo>
                  <a:pt x="57851" y="0"/>
                </a:lnTo>
                <a:lnTo>
                  <a:pt x="0" y="159293"/>
                </a:lnTo>
                <a:lnTo>
                  <a:pt x="40166" y="159293"/>
                </a:lnTo>
                <a:lnTo>
                  <a:pt x="51035" y="125158"/>
                </a:lnTo>
                <a:lnTo>
                  <a:pt x="143919" y="125158"/>
                </a:lnTo>
                <a:lnTo>
                  <a:pt x="133901" y="97347"/>
                </a:lnTo>
                <a:lnTo>
                  <a:pt x="59369" y="97347"/>
                </a:lnTo>
                <a:lnTo>
                  <a:pt x="65484" y="78144"/>
                </a:lnTo>
                <a:lnTo>
                  <a:pt x="67505" y="71526"/>
                </a:lnTo>
                <a:lnTo>
                  <a:pt x="69610" y="64814"/>
                </a:lnTo>
                <a:lnTo>
                  <a:pt x="71798" y="57924"/>
                </a:lnTo>
                <a:lnTo>
                  <a:pt x="73955" y="51003"/>
                </a:lnTo>
                <a:lnTo>
                  <a:pt x="75882" y="44595"/>
                </a:lnTo>
                <a:lnTo>
                  <a:pt x="77568" y="38679"/>
                </a:lnTo>
                <a:lnTo>
                  <a:pt x="112767" y="38679"/>
                </a:lnTo>
                <a:lnTo>
                  <a:pt x="98834" y="0"/>
                </a:lnTo>
                <a:close/>
              </a:path>
              <a:path w="156844" h="159385">
                <a:moveTo>
                  <a:pt x="143919" y="125158"/>
                </a:moveTo>
                <a:lnTo>
                  <a:pt x="104635" y="125158"/>
                </a:lnTo>
                <a:lnTo>
                  <a:pt x="115535" y="159293"/>
                </a:lnTo>
                <a:lnTo>
                  <a:pt x="156215" y="159293"/>
                </a:lnTo>
                <a:lnTo>
                  <a:pt x="143919" y="125158"/>
                </a:lnTo>
                <a:close/>
              </a:path>
              <a:path w="156844" h="159385">
                <a:moveTo>
                  <a:pt x="112767" y="38679"/>
                </a:moveTo>
                <a:lnTo>
                  <a:pt x="78070" y="38679"/>
                </a:lnTo>
                <a:lnTo>
                  <a:pt x="79631" y="44595"/>
                </a:lnTo>
                <a:lnTo>
                  <a:pt x="81411" y="51076"/>
                </a:lnTo>
                <a:lnTo>
                  <a:pt x="85672" y="65254"/>
                </a:lnTo>
                <a:lnTo>
                  <a:pt x="87725" y="71893"/>
                </a:lnTo>
                <a:lnTo>
                  <a:pt x="89745" y="78144"/>
                </a:lnTo>
                <a:lnTo>
                  <a:pt x="95829" y="97347"/>
                </a:lnTo>
                <a:lnTo>
                  <a:pt x="133901" y="97347"/>
                </a:lnTo>
                <a:lnTo>
                  <a:pt x="112767" y="3867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1612523" y="1794977"/>
            <a:ext cx="127596" cy="163571"/>
          </a:xfrm>
          <a:custGeom>
            <a:avLst/>
            <a:gdLst/>
            <a:ahLst/>
            <a:cxnLst/>
            <a:rect l="l" t="t" r="r" b="b"/>
            <a:pathLst>
              <a:path w="129539" h="165735">
                <a:moveTo>
                  <a:pt x="85191" y="0"/>
                </a:moveTo>
                <a:lnTo>
                  <a:pt x="42091" y="9229"/>
                </a:lnTo>
                <a:lnTo>
                  <a:pt x="13138" y="34544"/>
                </a:lnTo>
                <a:lnTo>
                  <a:pt x="372" y="73422"/>
                </a:lnTo>
                <a:lnTo>
                  <a:pt x="0" y="82458"/>
                </a:lnTo>
                <a:lnTo>
                  <a:pt x="386" y="91701"/>
                </a:lnTo>
                <a:lnTo>
                  <a:pt x="13608" y="130862"/>
                </a:lnTo>
                <a:lnTo>
                  <a:pt x="42749" y="156076"/>
                </a:lnTo>
                <a:lnTo>
                  <a:pt x="84688" y="165136"/>
                </a:lnTo>
                <a:lnTo>
                  <a:pt x="92589" y="164946"/>
                </a:lnTo>
                <a:lnTo>
                  <a:pt x="128666" y="156058"/>
                </a:lnTo>
                <a:lnTo>
                  <a:pt x="123089" y="135796"/>
                </a:lnTo>
                <a:lnTo>
                  <a:pt x="81788" y="135796"/>
                </a:lnTo>
                <a:lnTo>
                  <a:pt x="75474" y="134707"/>
                </a:lnTo>
                <a:lnTo>
                  <a:pt x="41684" y="98970"/>
                </a:lnTo>
                <a:lnTo>
                  <a:pt x="40438" y="72573"/>
                </a:lnTo>
                <a:lnTo>
                  <a:pt x="41726" y="64448"/>
                </a:lnTo>
                <a:lnTo>
                  <a:pt x="70039" y="32271"/>
                </a:lnTo>
                <a:lnTo>
                  <a:pt x="75945" y="30313"/>
                </a:lnTo>
                <a:lnTo>
                  <a:pt x="82259" y="29339"/>
                </a:lnTo>
                <a:lnTo>
                  <a:pt x="122869" y="29339"/>
                </a:lnTo>
                <a:lnTo>
                  <a:pt x="128938" y="9654"/>
                </a:lnTo>
                <a:lnTo>
                  <a:pt x="93159" y="202"/>
                </a:lnTo>
                <a:lnTo>
                  <a:pt x="85191" y="0"/>
                </a:lnTo>
                <a:close/>
              </a:path>
              <a:path w="129539" h="165735">
                <a:moveTo>
                  <a:pt x="121074" y="128477"/>
                </a:moveTo>
                <a:lnTo>
                  <a:pt x="117567" y="130634"/>
                </a:lnTo>
                <a:lnTo>
                  <a:pt x="113179" y="132425"/>
                </a:lnTo>
                <a:lnTo>
                  <a:pt x="102750" y="135126"/>
                </a:lnTo>
                <a:lnTo>
                  <a:pt x="96342" y="135796"/>
                </a:lnTo>
                <a:lnTo>
                  <a:pt x="123089" y="135796"/>
                </a:lnTo>
                <a:lnTo>
                  <a:pt x="121074" y="128477"/>
                </a:lnTo>
                <a:close/>
              </a:path>
              <a:path w="129539" h="165735">
                <a:moveTo>
                  <a:pt x="122869" y="29339"/>
                </a:moveTo>
                <a:lnTo>
                  <a:pt x="95358" y="29339"/>
                </a:lnTo>
                <a:lnTo>
                  <a:pt x="101263" y="30177"/>
                </a:lnTo>
                <a:lnTo>
                  <a:pt x="111860" y="33548"/>
                </a:lnTo>
                <a:lnTo>
                  <a:pt x="116478" y="35517"/>
                </a:lnTo>
                <a:lnTo>
                  <a:pt x="120300" y="37674"/>
                </a:lnTo>
                <a:lnTo>
                  <a:pt x="122869" y="2933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1765910" y="1794989"/>
            <a:ext cx="116963" cy="163571"/>
          </a:xfrm>
          <a:custGeom>
            <a:avLst/>
            <a:gdLst/>
            <a:ahLst/>
            <a:cxnLst/>
            <a:rect l="l" t="t" r="r" b="b"/>
            <a:pathLst>
              <a:path w="118744" h="165735">
                <a:moveTo>
                  <a:pt x="11402" y="124938"/>
                </a:moveTo>
                <a:lnTo>
                  <a:pt x="2795" y="152979"/>
                </a:lnTo>
                <a:lnTo>
                  <a:pt x="8614" y="155718"/>
                </a:lnTo>
                <a:lnTo>
                  <a:pt x="14708" y="158127"/>
                </a:lnTo>
                <a:lnTo>
                  <a:pt x="56165" y="165104"/>
                </a:lnTo>
                <a:lnTo>
                  <a:pt x="63862" y="164862"/>
                </a:lnTo>
                <a:lnTo>
                  <a:pt x="103284" y="150445"/>
                </a:lnTo>
                <a:lnTo>
                  <a:pt x="108457" y="145890"/>
                </a:lnTo>
                <a:lnTo>
                  <a:pt x="112300" y="140623"/>
                </a:lnTo>
                <a:lnTo>
                  <a:pt x="114114" y="136309"/>
                </a:lnTo>
                <a:lnTo>
                  <a:pt x="46783" y="136309"/>
                </a:lnTo>
                <a:lnTo>
                  <a:pt x="39559" y="135262"/>
                </a:lnTo>
                <a:lnTo>
                  <a:pt x="25726" y="131242"/>
                </a:lnTo>
                <a:lnTo>
                  <a:pt x="18596" y="128477"/>
                </a:lnTo>
                <a:lnTo>
                  <a:pt x="11402" y="124938"/>
                </a:lnTo>
                <a:close/>
              </a:path>
              <a:path w="118744" h="165735">
                <a:moveTo>
                  <a:pt x="60458" y="0"/>
                </a:moveTo>
                <a:lnTo>
                  <a:pt x="20721" y="9486"/>
                </a:lnTo>
                <a:lnTo>
                  <a:pt x="3957" y="29067"/>
                </a:lnTo>
                <a:lnTo>
                  <a:pt x="1319" y="34972"/>
                </a:lnTo>
                <a:lnTo>
                  <a:pt x="0" y="41391"/>
                </a:lnTo>
                <a:lnTo>
                  <a:pt x="0" y="55055"/>
                </a:lnTo>
                <a:lnTo>
                  <a:pt x="29643" y="90971"/>
                </a:lnTo>
                <a:lnTo>
                  <a:pt x="58762" y="101567"/>
                </a:lnTo>
                <a:lnTo>
                  <a:pt x="63191" y="103190"/>
                </a:lnTo>
                <a:lnTo>
                  <a:pt x="66594" y="104813"/>
                </a:lnTo>
                <a:lnTo>
                  <a:pt x="70113" y="106436"/>
                </a:lnTo>
                <a:lnTo>
                  <a:pt x="72814" y="108049"/>
                </a:lnTo>
                <a:lnTo>
                  <a:pt x="74730" y="109734"/>
                </a:lnTo>
                <a:lnTo>
                  <a:pt x="76657" y="111399"/>
                </a:lnTo>
                <a:lnTo>
                  <a:pt x="77976" y="113116"/>
                </a:lnTo>
                <a:lnTo>
                  <a:pt x="79327" y="116488"/>
                </a:lnTo>
                <a:lnTo>
                  <a:pt x="79620" y="118174"/>
                </a:lnTo>
                <a:lnTo>
                  <a:pt x="79620" y="124938"/>
                </a:lnTo>
                <a:lnTo>
                  <a:pt x="77673" y="128917"/>
                </a:lnTo>
                <a:lnTo>
                  <a:pt x="69777" y="134823"/>
                </a:lnTo>
                <a:lnTo>
                  <a:pt x="63317" y="136309"/>
                </a:lnTo>
                <a:lnTo>
                  <a:pt x="114114" y="136309"/>
                </a:lnTo>
                <a:lnTo>
                  <a:pt x="117336" y="128645"/>
                </a:lnTo>
                <a:lnTo>
                  <a:pt x="118614" y="122268"/>
                </a:lnTo>
                <a:lnTo>
                  <a:pt x="118594" y="109734"/>
                </a:lnTo>
                <a:lnTo>
                  <a:pt x="117598" y="104499"/>
                </a:lnTo>
                <a:lnTo>
                  <a:pt x="115546" y="99620"/>
                </a:lnTo>
                <a:lnTo>
                  <a:pt x="113546" y="94719"/>
                </a:lnTo>
                <a:lnTo>
                  <a:pt x="83578" y="70793"/>
                </a:lnTo>
                <a:lnTo>
                  <a:pt x="62720" y="63998"/>
                </a:lnTo>
                <a:lnTo>
                  <a:pt x="54647" y="61296"/>
                </a:lnTo>
                <a:lnTo>
                  <a:pt x="48637" y="58678"/>
                </a:lnTo>
                <a:lnTo>
                  <a:pt x="44794" y="56239"/>
                </a:lnTo>
                <a:lnTo>
                  <a:pt x="40909" y="53851"/>
                </a:lnTo>
                <a:lnTo>
                  <a:pt x="38951" y="49893"/>
                </a:lnTo>
                <a:lnTo>
                  <a:pt x="38985" y="39705"/>
                </a:lnTo>
                <a:lnTo>
                  <a:pt x="40983" y="35957"/>
                </a:lnTo>
                <a:lnTo>
                  <a:pt x="49077" y="30281"/>
                </a:lnTo>
                <a:lnTo>
                  <a:pt x="54951" y="28836"/>
                </a:lnTo>
                <a:lnTo>
                  <a:pt x="105005" y="28836"/>
                </a:lnTo>
                <a:lnTo>
                  <a:pt x="110279" y="11643"/>
                </a:lnTo>
                <a:lnTo>
                  <a:pt x="68514" y="215"/>
                </a:lnTo>
                <a:lnTo>
                  <a:pt x="60458" y="0"/>
                </a:lnTo>
                <a:close/>
              </a:path>
              <a:path w="118744" h="165735">
                <a:moveTo>
                  <a:pt x="105005" y="28836"/>
                </a:moveTo>
                <a:lnTo>
                  <a:pt x="68762" y="28836"/>
                </a:lnTo>
                <a:lnTo>
                  <a:pt x="75170" y="29810"/>
                </a:lnTo>
                <a:lnTo>
                  <a:pt x="88468" y="33663"/>
                </a:lnTo>
                <a:lnTo>
                  <a:pt x="95086" y="36323"/>
                </a:lnTo>
                <a:lnTo>
                  <a:pt x="101672" y="39705"/>
                </a:lnTo>
                <a:lnTo>
                  <a:pt x="105005" y="2883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1911619" y="1795004"/>
            <a:ext cx="158245" cy="162945"/>
          </a:xfrm>
          <a:custGeom>
            <a:avLst/>
            <a:gdLst/>
            <a:ahLst/>
            <a:cxnLst/>
            <a:rect l="l" t="t" r="r" b="b"/>
            <a:pathLst>
              <a:path w="160655" h="165100">
                <a:moveTo>
                  <a:pt x="80667" y="0"/>
                </a:moveTo>
                <a:lnTo>
                  <a:pt x="41510" y="9030"/>
                </a:lnTo>
                <a:lnTo>
                  <a:pt x="9410" y="41309"/>
                </a:lnTo>
                <a:lnTo>
                  <a:pt x="0" y="82939"/>
                </a:lnTo>
                <a:lnTo>
                  <a:pt x="366" y="92398"/>
                </a:lnTo>
                <a:lnTo>
                  <a:pt x="13046" y="131773"/>
                </a:lnTo>
                <a:lnTo>
                  <a:pt x="47789" y="159523"/>
                </a:lnTo>
                <a:lnTo>
                  <a:pt x="79652" y="165094"/>
                </a:lnTo>
                <a:lnTo>
                  <a:pt x="88094" y="164739"/>
                </a:lnTo>
                <a:lnTo>
                  <a:pt x="125426" y="152480"/>
                </a:lnTo>
                <a:lnTo>
                  <a:pt x="143027" y="136268"/>
                </a:lnTo>
                <a:lnTo>
                  <a:pt x="75107" y="136268"/>
                </a:lnTo>
                <a:lnTo>
                  <a:pt x="69935" y="135147"/>
                </a:lnTo>
                <a:lnTo>
                  <a:pt x="41485" y="99682"/>
                </a:lnTo>
                <a:lnTo>
                  <a:pt x="40538" y="73450"/>
                </a:lnTo>
                <a:lnTo>
                  <a:pt x="41454" y="66155"/>
                </a:lnTo>
                <a:lnTo>
                  <a:pt x="43506" y="59411"/>
                </a:lnTo>
                <a:lnTo>
                  <a:pt x="45527" y="52658"/>
                </a:lnTo>
                <a:lnTo>
                  <a:pt x="48302" y="47014"/>
                </a:lnTo>
                <a:lnTo>
                  <a:pt x="51841" y="42469"/>
                </a:lnTo>
                <a:lnTo>
                  <a:pt x="55359" y="37904"/>
                </a:lnTo>
                <a:lnTo>
                  <a:pt x="59585" y="34493"/>
                </a:lnTo>
                <a:lnTo>
                  <a:pt x="69160" y="29967"/>
                </a:lnTo>
                <a:lnTo>
                  <a:pt x="74290" y="28826"/>
                </a:lnTo>
                <a:lnTo>
                  <a:pt x="143719" y="28826"/>
                </a:lnTo>
                <a:lnTo>
                  <a:pt x="142836" y="27588"/>
                </a:lnTo>
                <a:lnTo>
                  <a:pt x="105017" y="3193"/>
                </a:lnTo>
                <a:lnTo>
                  <a:pt x="89097" y="355"/>
                </a:lnTo>
                <a:lnTo>
                  <a:pt x="80667" y="0"/>
                </a:lnTo>
                <a:close/>
              </a:path>
              <a:path w="160655" h="165100">
                <a:moveTo>
                  <a:pt x="143719" y="28826"/>
                </a:moveTo>
                <a:lnTo>
                  <a:pt x="85191" y="28826"/>
                </a:lnTo>
                <a:lnTo>
                  <a:pt x="90395" y="29915"/>
                </a:lnTo>
                <a:lnTo>
                  <a:pt x="95190" y="32135"/>
                </a:lnTo>
                <a:lnTo>
                  <a:pt x="116687" y="58762"/>
                </a:lnTo>
                <a:lnTo>
                  <a:pt x="118813" y="65621"/>
                </a:lnTo>
                <a:lnTo>
                  <a:pt x="119833" y="73450"/>
                </a:lnTo>
                <a:lnTo>
                  <a:pt x="119789" y="92398"/>
                </a:lnTo>
                <a:lnTo>
                  <a:pt x="118844" y="99682"/>
                </a:lnTo>
                <a:lnTo>
                  <a:pt x="116823" y="106426"/>
                </a:lnTo>
                <a:lnTo>
                  <a:pt x="114834" y="113179"/>
                </a:lnTo>
                <a:lnTo>
                  <a:pt x="86070" y="136268"/>
                </a:lnTo>
                <a:lnTo>
                  <a:pt x="143027" y="136268"/>
                </a:lnTo>
                <a:lnTo>
                  <a:pt x="158768" y="100936"/>
                </a:lnTo>
                <a:lnTo>
                  <a:pt x="160330" y="82939"/>
                </a:lnTo>
                <a:lnTo>
                  <a:pt x="159957" y="73450"/>
                </a:lnTo>
                <a:lnTo>
                  <a:pt x="147263" y="33798"/>
                </a:lnTo>
                <a:lnTo>
                  <a:pt x="143719" y="2882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1204220" y="2043792"/>
            <a:ext cx="75682" cy="85859"/>
          </a:xfrm>
          <a:custGeom>
            <a:avLst/>
            <a:gdLst/>
            <a:ahLst/>
            <a:cxnLst/>
            <a:rect l="l" t="t" r="r" b="b"/>
            <a:pathLst>
              <a:path w="76834" h="86994">
                <a:moveTo>
                  <a:pt x="43297" y="0"/>
                </a:moveTo>
                <a:lnTo>
                  <a:pt x="34082" y="0"/>
                </a:lnTo>
                <a:lnTo>
                  <a:pt x="0" y="86583"/>
                </a:lnTo>
                <a:lnTo>
                  <a:pt x="10282" y="86583"/>
                </a:lnTo>
                <a:lnTo>
                  <a:pt x="19769" y="61851"/>
                </a:lnTo>
                <a:lnTo>
                  <a:pt x="67217" y="61851"/>
                </a:lnTo>
                <a:lnTo>
                  <a:pt x="64136" y="53883"/>
                </a:lnTo>
                <a:lnTo>
                  <a:pt x="22501" y="53883"/>
                </a:lnTo>
                <a:lnTo>
                  <a:pt x="30470" y="33318"/>
                </a:lnTo>
                <a:lnTo>
                  <a:pt x="31287" y="31370"/>
                </a:lnTo>
                <a:lnTo>
                  <a:pt x="35433" y="19852"/>
                </a:lnTo>
                <a:lnTo>
                  <a:pt x="36888" y="15643"/>
                </a:lnTo>
                <a:lnTo>
                  <a:pt x="38344" y="10973"/>
                </a:lnTo>
                <a:lnTo>
                  <a:pt x="47541" y="10973"/>
                </a:lnTo>
                <a:lnTo>
                  <a:pt x="43297" y="0"/>
                </a:lnTo>
                <a:close/>
              </a:path>
              <a:path w="76834" h="86994">
                <a:moveTo>
                  <a:pt x="67217" y="61851"/>
                </a:moveTo>
                <a:lnTo>
                  <a:pt x="56867" y="61851"/>
                </a:lnTo>
                <a:lnTo>
                  <a:pt x="66343" y="86583"/>
                </a:lnTo>
                <a:lnTo>
                  <a:pt x="76783" y="86583"/>
                </a:lnTo>
                <a:lnTo>
                  <a:pt x="67217" y="61851"/>
                </a:lnTo>
                <a:close/>
              </a:path>
              <a:path w="76834" h="86994">
                <a:moveTo>
                  <a:pt x="47541" y="10973"/>
                </a:moveTo>
                <a:lnTo>
                  <a:pt x="38606" y="10973"/>
                </a:lnTo>
                <a:lnTo>
                  <a:pt x="40166" y="15873"/>
                </a:lnTo>
                <a:lnTo>
                  <a:pt x="42993" y="24418"/>
                </a:lnTo>
                <a:lnTo>
                  <a:pt x="44375" y="28459"/>
                </a:lnTo>
                <a:lnTo>
                  <a:pt x="45726" y="32114"/>
                </a:lnTo>
                <a:lnTo>
                  <a:pt x="47014" y="35339"/>
                </a:lnTo>
                <a:lnTo>
                  <a:pt x="53862" y="53883"/>
                </a:lnTo>
                <a:lnTo>
                  <a:pt x="64136" y="53883"/>
                </a:lnTo>
                <a:lnTo>
                  <a:pt x="47541" y="10973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1319438" y="2043775"/>
            <a:ext cx="58795" cy="85859"/>
          </a:xfrm>
          <a:custGeom>
            <a:avLst/>
            <a:gdLst/>
            <a:ahLst/>
            <a:cxnLst/>
            <a:rect l="l" t="t" r="r" b="b"/>
            <a:pathLst>
              <a:path w="59690" h="86994">
                <a:moveTo>
                  <a:pt x="31119" y="0"/>
                </a:moveTo>
                <a:lnTo>
                  <a:pt x="0" y="0"/>
                </a:lnTo>
                <a:lnTo>
                  <a:pt x="0" y="86615"/>
                </a:lnTo>
                <a:lnTo>
                  <a:pt x="9182" y="86615"/>
                </a:lnTo>
                <a:lnTo>
                  <a:pt x="9182" y="51275"/>
                </a:lnTo>
                <a:lnTo>
                  <a:pt x="36983" y="51275"/>
                </a:lnTo>
                <a:lnTo>
                  <a:pt x="35852" y="49485"/>
                </a:lnTo>
                <a:lnTo>
                  <a:pt x="38208" y="48679"/>
                </a:lnTo>
                <a:lnTo>
                  <a:pt x="40501" y="47558"/>
                </a:lnTo>
                <a:lnTo>
                  <a:pt x="42700" y="46208"/>
                </a:lnTo>
                <a:lnTo>
                  <a:pt x="44888" y="44794"/>
                </a:lnTo>
                <a:lnTo>
                  <a:pt x="46657" y="43307"/>
                </a:lnTo>
                <a:lnTo>
                  <a:pt x="9182" y="43307"/>
                </a:lnTo>
                <a:lnTo>
                  <a:pt x="9182" y="7999"/>
                </a:lnTo>
                <a:lnTo>
                  <a:pt x="48106" y="7999"/>
                </a:lnTo>
                <a:lnTo>
                  <a:pt x="44783" y="4827"/>
                </a:lnTo>
                <a:lnTo>
                  <a:pt x="41956" y="3109"/>
                </a:lnTo>
                <a:lnTo>
                  <a:pt x="38511" y="1853"/>
                </a:lnTo>
                <a:lnTo>
                  <a:pt x="35077" y="649"/>
                </a:lnTo>
                <a:lnTo>
                  <a:pt x="31119" y="0"/>
                </a:lnTo>
                <a:close/>
              </a:path>
              <a:path w="59690" h="86994">
                <a:moveTo>
                  <a:pt x="36983" y="51275"/>
                </a:moveTo>
                <a:lnTo>
                  <a:pt x="26627" y="51275"/>
                </a:lnTo>
                <a:lnTo>
                  <a:pt x="48071" y="86615"/>
                </a:lnTo>
                <a:lnTo>
                  <a:pt x="59307" y="86615"/>
                </a:lnTo>
                <a:lnTo>
                  <a:pt x="36983" y="51275"/>
                </a:lnTo>
                <a:close/>
              </a:path>
              <a:path w="59690" h="86994">
                <a:moveTo>
                  <a:pt x="48106" y="7999"/>
                </a:moveTo>
                <a:lnTo>
                  <a:pt x="30145" y="7999"/>
                </a:lnTo>
                <a:lnTo>
                  <a:pt x="35203" y="9423"/>
                </a:lnTo>
                <a:lnTo>
                  <a:pt x="38648" y="12188"/>
                </a:lnTo>
                <a:lnTo>
                  <a:pt x="42092" y="14994"/>
                </a:lnTo>
                <a:lnTo>
                  <a:pt x="43778" y="19413"/>
                </a:lnTo>
                <a:lnTo>
                  <a:pt x="43778" y="28564"/>
                </a:lnTo>
                <a:lnTo>
                  <a:pt x="43234" y="31224"/>
                </a:lnTo>
                <a:lnTo>
                  <a:pt x="42124" y="33496"/>
                </a:lnTo>
                <a:lnTo>
                  <a:pt x="41077" y="35705"/>
                </a:lnTo>
                <a:lnTo>
                  <a:pt x="25381" y="43307"/>
                </a:lnTo>
                <a:lnTo>
                  <a:pt x="46657" y="43307"/>
                </a:lnTo>
                <a:lnTo>
                  <a:pt x="46857" y="43140"/>
                </a:lnTo>
                <a:lnTo>
                  <a:pt x="50228" y="39087"/>
                </a:lnTo>
                <a:lnTo>
                  <a:pt x="51579" y="36763"/>
                </a:lnTo>
                <a:lnTo>
                  <a:pt x="52563" y="34061"/>
                </a:lnTo>
                <a:lnTo>
                  <a:pt x="53600" y="31318"/>
                </a:lnTo>
                <a:lnTo>
                  <a:pt x="54067" y="28564"/>
                </a:lnTo>
                <a:lnTo>
                  <a:pt x="54103" y="21360"/>
                </a:lnTo>
                <a:lnTo>
                  <a:pt x="53527" y="18030"/>
                </a:lnTo>
                <a:lnTo>
                  <a:pt x="52281" y="14952"/>
                </a:lnTo>
                <a:lnTo>
                  <a:pt x="51139" y="11853"/>
                </a:lnTo>
                <a:lnTo>
                  <a:pt x="49422" y="9256"/>
                </a:lnTo>
                <a:lnTo>
                  <a:pt x="48106" y="799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1413186" y="2043677"/>
            <a:ext cx="67551" cy="85859"/>
          </a:xfrm>
          <a:custGeom>
            <a:avLst/>
            <a:gdLst/>
            <a:ahLst/>
            <a:cxnLst/>
            <a:rect l="l" t="t" r="r" b="b"/>
            <a:pathLst>
              <a:path w="68580" h="86994">
                <a:moveTo>
                  <a:pt x="47024" y="0"/>
                </a:moveTo>
                <a:lnTo>
                  <a:pt x="36019" y="0"/>
                </a:lnTo>
                <a:lnTo>
                  <a:pt x="30417" y="942"/>
                </a:lnTo>
                <a:lnTo>
                  <a:pt x="20156" y="4690"/>
                </a:lnTo>
                <a:lnTo>
                  <a:pt x="15727" y="7423"/>
                </a:lnTo>
                <a:lnTo>
                  <a:pt x="11956" y="11109"/>
                </a:lnTo>
                <a:lnTo>
                  <a:pt x="8209" y="14680"/>
                </a:lnTo>
                <a:lnTo>
                  <a:pt x="5266" y="19203"/>
                </a:lnTo>
                <a:lnTo>
                  <a:pt x="3172" y="24700"/>
                </a:lnTo>
                <a:lnTo>
                  <a:pt x="1047" y="30145"/>
                </a:lnTo>
                <a:lnTo>
                  <a:pt x="0" y="36428"/>
                </a:lnTo>
                <a:lnTo>
                  <a:pt x="0" y="50563"/>
                </a:lnTo>
                <a:lnTo>
                  <a:pt x="1151" y="56741"/>
                </a:lnTo>
                <a:lnTo>
                  <a:pt x="3413" y="62144"/>
                </a:lnTo>
                <a:lnTo>
                  <a:pt x="5612" y="67505"/>
                </a:lnTo>
                <a:lnTo>
                  <a:pt x="8680" y="72029"/>
                </a:lnTo>
                <a:lnTo>
                  <a:pt x="12533" y="75683"/>
                </a:lnTo>
                <a:lnTo>
                  <a:pt x="16376" y="79390"/>
                </a:lnTo>
                <a:lnTo>
                  <a:pt x="20868" y="82123"/>
                </a:lnTo>
                <a:lnTo>
                  <a:pt x="31129" y="85903"/>
                </a:lnTo>
                <a:lnTo>
                  <a:pt x="36627" y="86855"/>
                </a:lnTo>
                <a:lnTo>
                  <a:pt x="48239" y="86855"/>
                </a:lnTo>
                <a:lnTo>
                  <a:pt x="53108" y="86416"/>
                </a:lnTo>
                <a:lnTo>
                  <a:pt x="61097" y="84657"/>
                </a:lnTo>
                <a:lnTo>
                  <a:pt x="64814" y="83547"/>
                </a:lnTo>
                <a:lnTo>
                  <a:pt x="68186" y="82165"/>
                </a:lnTo>
                <a:lnTo>
                  <a:pt x="68186" y="78720"/>
                </a:lnTo>
                <a:lnTo>
                  <a:pt x="38040" y="78720"/>
                </a:lnTo>
                <a:lnTo>
                  <a:pt x="33622" y="77966"/>
                </a:lnTo>
                <a:lnTo>
                  <a:pt x="25758" y="74824"/>
                </a:lnTo>
                <a:lnTo>
                  <a:pt x="22313" y="72573"/>
                </a:lnTo>
                <a:lnTo>
                  <a:pt x="19444" y="69568"/>
                </a:lnTo>
                <a:lnTo>
                  <a:pt x="16575" y="66594"/>
                </a:lnTo>
                <a:lnTo>
                  <a:pt x="14355" y="62919"/>
                </a:lnTo>
                <a:lnTo>
                  <a:pt x="11245" y="54113"/>
                </a:lnTo>
                <a:lnTo>
                  <a:pt x="10429" y="49077"/>
                </a:lnTo>
                <a:lnTo>
                  <a:pt x="10525" y="36428"/>
                </a:lnTo>
                <a:lnTo>
                  <a:pt x="11371" y="31465"/>
                </a:lnTo>
                <a:lnTo>
                  <a:pt x="15025" y="22386"/>
                </a:lnTo>
                <a:lnTo>
                  <a:pt x="17454" y="18701"/>
                </a:lnTo>
                <a:lnTo>
                  <a:pt x="20522" y="15926"/>
                </a:lnTo>
                <a:lnTo>
                  <a:pt x="23507" y="13130"/>
                </a:lnTo>
                <a:lnTo>
                  <a:pt x="27014" y="11078"/>
                </a:lnTo>
                <a:lnTo>
                  <a:pt x="35004" y="8575"/>
                </a:lnTo>
                <a:lnTo>
                  <a:pt x="39161" y="7968"/>
                </a:lnTo>
                <a:lnTo>
                  <a:pt x="65282" y="7968"/>
                </a:lnTo>
                <a:lnTo>
                  <a:pt x="66270" y="4931"/>
                </a:lnTo>
                <a:lnTo>
                  <a:pt x="62762" y="3109"/>
                </a:lnTo>
                <a:lnTo>
                  <a:pt x="59108" y="1821"/>
                </a:lnTo>
                <a:lnTo>
                  <a:pt x="51412" y="366"/>
                </a:lnTo>
                <a:lnTo>
                  <a:pt x="47024" y="0"/>
                </a:lnTo>
                <a:close/>
              </a:path>
              <a:path w="68580" h="86994">
                <a:moveTo>
                  <a:pt x="68186" y="41077"/>
                </a:moveTo>
                <a:lnTo>
                  <a:pt x="41255" y="41077"/>
                </a:lnTo>
                <a:lnTo>
                  <a:pt x="41255" y="48773"/>
                </a:lnTo>
                <a:lnTo>
                  <a:pt x="58668" y="48773"/>
                </a:lnTo>
                <a:lnTo>
                  <a:pt x="58668" y="76248"/>
                </a:lnTo>
                <a:lnTo>
                  <a:pt x="46386" y="78720"/>
                </a:lnTo>
                <a:lnTo>
                  <a:pt x="68186" y="78720"/>
                </a:lnTo>
                <a:lnTo>
                  <a:pt x="68186" y="41077"/>
                </a:lnTo>
                <a:close/>
              </a:path>
              <a:path w="68580" h="86994">
                <a:moveTo>
                  <a:pt x="65282" y="7968"/>
                </a:moveTo>
                <a:lnTo>
                  <a:pt x="47160" y="7968"/>
                </a:lnTo>
                <a:lnTo>
                  <a:pt x="50595" y="8334"/>
                </a:lnTo>
                <a:lnTo>
                  <a:pt x="57317" y="9957"/>
                </a:lnTo>
                <a:lnTo>
                  <a:pt x="60563" y="11109"/>
                </a:lnTo>
                <a:lnTo>
                  <a:pt x="63767" y="12627"/>
                </a:lnTo>
                <a:lnTo>
                  <a:pt x="65282" y="7968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1526088" y="2043787"/>
            <a:ext cx="50663" cy="85859"/>
          </a:xfrm>
          <a:custGeom>
            <a:avLst/>
            <a:gdLst/>
            <a:ahLst/>
            <a:cxnLst/>
            <a:rect l="l" t="t" r="r" b="b"/>
            <a:pathLst>
              <a:path w="51434" h="86994">
                <a:moveTo>
                  <a:pt x="50836" y="0"/>
                </a:moveTo>
                <a:lnTo>
                  <a:pt x="0" y="0"/>
                </a:lnTo>
                <a:lnTo>
                  <a:pt x="0" y="86583"/>
                </a:lnTo>
                <a:lnTo>
                  <a:pt x="51265" y="86583"/>
                </a:lnTo>
                <a:lnTo>
                  <a:pt x="51265" y="78447"/>
                </a:lnTo>
                <a:lnTo>
                  <a:pt x="9884" y="78447"/>
                </a:lnTo>
                <a:lnTo>
                  <a:pt x="9884" y="45914"/>
                </a:lnTo>
                <a:lnTo>
                  <a:pt x="47265" y="45914"/>
                </a:lnTo>
                <a:lnTo>
                  <a:pt x="47265" y="37768"/>
                </a:lnTo>
                <a:lnTo>
                  <a:pt x="9884" y="37768"/>
                </a:lnTo>
                <a:lnTo>
                  <a:pt x="9884" y="8135"/>
                </a:lnTo>
                <a:lnTo>
                  <a:pt x="50836" y="8135"/>
                </a:lnTo>
                <a:lnTo>
                  <a:pt x="5083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1620019" y="2043787"/>
            <a:ext cx="66300" cy="85859"/>
          </a:xfrm>
          <a:custGeom>
            <a:avLst/>
            <a:gdLst/>
            <a:ahLst/>
            <a:cxnLst/>
            <a:rect l="l" t="t" r="r" b="b"/>
            <a:pathLst>
              <a:path w="67310" h="86994">
                <a:moveTo>
                  <a:pt x="8942" y="0"/>
                </a:moveTo>
                <a:lnTo>
                  <a:pt x="0" y="0"/>
                </a:lnTo>
                <a:lnTo>
                  <a:pt x="0" y="86583"/>
                </a:lnTo>
                <a:lnTo>
                  <a:pt x="9612" y="86583"/>
                </a:lnTo>
                <a:lnTo>
                  <a:pt x="9518" y="26198"/>
                </a:lnTo>
                <a:lnTo>
                  <a:pt x="9206" y="17151"/>
                </a:lnTo>
                <a:lnTo>
                  <a:pt x="9078" y="14010"/>
                </a:lnTo>
                <a:lnTo>
                  <a:pt x="18614" y="14010"/>
                </a:lnTo>
                <a:lnTo>
                  <a:pt x="8942" y="0"/>
                </a:lnTo>
                <a:close/>
              </a:path>
              <a:path w="67310" h="86994">
                <a:moveTo>
                  <a:pt x="18614" y="14010"/>
                </a:moveTo>
                <a:lnTo>
                  <a:pt x="9350" y="14010"/>
                </a:lnTo>
                <a:lnTo>
                  <a:pt x="10963" y="17151"/>
                </a:lnTo>
                <a:lnTo>
                  <a:pt x="12753" y="20261"/>
                </a:lnTo>
                <a:lnTo>
                  <a:pt x="14617" y="23454"/>
                </a:lnTo>
                <a:lnTo>
                  <a:pt x="16533" y="26637"/>
                </a:lnTo>
                <a:lnTo>
                  <a:pt x="18428" y="29569"/>
                </a:lnTo>
                <a:lnTo>
                  <a:pt x="20344" y="32302"/>
                </a:lnTo>
                <a:lnTo>
                  <a:pt x="58123" y="86583"/>
                </a:lnTo>
                <a:lnTo>
                  <a:pt x="67066" y="86583"/>
                </a:lnTo>
                <a:lnTo>
                  <a:pt x="67066" y="71327"/>
                </a:lnTo>
                <a:lnTo>
                  <a:pt x="57579" y="71327"/>
                </a:lnTo>
                <a:lnTo>
                  <a:pt x="56029" y="68751"/>
                </a:lnTo>
                <a:lnTo>
                  <a:pt x="54406" y="66196"/>
                </a:lnTo>
                <a:lnTo>
                  <a:pt x="52679" y="63662"/>
                </a:lnTo>
                <a:lnTo>
                  <a:pt x="50993" y="61066"/>
                </a:lnTo>
                <a:lnTo>
                  <a:pt x="47558" y="55935"/>
                </a:lnTo>
                <a:lnTo>
                  <a:pt x="18614" y="14010"/>
                </a:lnTo>
                <a:close/>
              </a:path>
              <a:path w="67310" h="86994">
                <a:moveTo>
                  <a:pt x="67066" y="0"/>
                </a:moveTo>
                <a:lnTo>
                  <a:pt x="57443" y="0"/>
                </a:lnTo>
                <a:lnTo>
                  <a:pt x="57507" y="61066"/>
                </a:lnTo>
                <a:lnTo>
                  <a:pt x="57629" y="66196"/>
                </a:lnTo>
                <a:lnTo>
                  <a:pt x="57724" y="68751"/>
                </a:lnTo>
                <a:lnTo>
                  <a:pt x="57851" y="71327"/>
                </a:lnTo>
                <a:lnTo>
                  <a:pt x="67066" y="71327"/>
                </a:lnTo>
                <a:lnTo>
                  <a:pt x="6706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1725184" y="2043787"/>
            <a:ext cx="65675" cy="85859"/>
          </a:xfrm>
          <a:custGeom>
            <a:avLst/>
            <a:gdLst/>
            <a:ahLst/>
            <a:cxnLst/>
            <a:rect l="l" t="t" r="r" b="b"/>
            <a:pathLst>
              <a:path w="66675" h="86994">
                <a:moveTo>
                  <a:pt x="37799" y="8271"/>
                </a:moveTo>
                <a:lnTo>
                  <a:pt x="27915" y="8271"/>
                </a:lnTo>
                <a:lnTo>
                  <a:pt x="27915" y="86583"/>
                </a:lnTo>
                <a:lnTo>
                  <a:pt x="37799" y="86583"/>
                </a:lnTo>
                <a:lnTo>
                  <a:pt x="37799" y="8271"/>
                </a:lnTo>
                <a:close/>
              </a:path>
              <a:path w="66675" h="86994">
                <a:moveTo>
                  <a:pt x="66228" y="0"/>
                </a:moveTo>
                <a:lnTo>
                  <a:pt x="0" y="0"/>
                </a:lnTo>
                <a:lnTo>
                  <a:pt x="0" y="8271"/>
                </a:lnTo>
                <a:lnTo>
                  <a:pt x="66228" y="8271"/>
                </a:lnTo>
                <a:lnTo>
                  <a:pt x="66228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1834400" y="2043808"/>
            <a:ext cx="0" cy="85859"/>
          </a:xfrm>
          <a:custGeom>
            <a:avLst/>
            <a:gdLst/>
            <a:ahLst/>
            <a:cxnLst/>
            <a:rect l="l" t="t" r="r" b="b"/>
            <a:pathLst>
              <a:path h="86994">
                <a:moveTo>
                  <a:pt x="0" y="0"/>
                </a:moveTo>
                <a:lnTo>
                  <a:pt x="0" y="86583"/>
                </a:lnTo>
              </a:path>
            </a:pathLst>
          </a:custGeom>
          <a:ln w="9926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1887895" y="2043787"/>
            <a:ext cx="66300" cy="85859"/>
          </a:xfrm>
          <a:custGeom>
            <a:avLst/>
            <a:gdLst/>
            <a:ahLst/>
            <a:cxnLst/>
            <a:rect l="l" t="t" r="r" b="b"/>
            <a:pathLst>
              <a:path w="67310" h="86994">
                <a:moveTo>
                  <a:pt x="8910" y="0"/>
                </a:moveTo>
                <a:lnTo>
                  <a:pt x="0" y="0"/>
                </a:lnTo>
                <a:lnTo>
                  <a:pt x="0" y="86583"/>
                </a:lnTo>
                <a:lnTo>
                  <a:pt x="9580" y="86583"/>
                </a:lnTo>
                <a:lnTo>
                  <a:pt x="9476" y="26198"/>
                </a:lnTo>
                <a:lnTo>
                  <a:pt x="9172" y="17151"/>
                </a:lnTo>
                <a:lnTo>
                  <a:pt x="9036" y="14010"/>
                </a:lnTo>
                <a:lnTo>
                  <a:pt x="18582" y="14010"/>
                </a:lnTo>
                <a:lnTo>
                  <a:pt x="8910" y="0"/>
                </a:lnTo>
                <a:close/>
              </a:path>
              <a:path w="67310" h="86994">
                <a:moveTo>
                  <a:pt x="18582" y="14010"/>
                </a:moveTo>
                <a:lnTo>
                  <a:pt x="9350" y="14010"/>
                </a:lnTo>
                <a:lnTo>
                  <a:pt x="11004" y="17151"/>
                </a:lnTo>
                <a:lnTo>
                  <a:pt x="12722" y="20261"/>
                </a:lnTo>
                <a:lnTo>
                  <a:pt x="16502" y="26637"/>
                </a:lnTo>
                <a:lnTo>
                  <a:pt x="18397" y="29569"/>
                </a:lnTo>
                <a:lnTo>
                  <a:pt x="20313" y="32302"/>
                </a:lnTo>
                <a:lnTo>
                  <a:pt x="58092" y="86583"/>
                </a:lnTo>
                <a:lnTo>
                  <a:pt x="67034" y="86583"/>
                </a:lnTo>
                <a:lnTo>
                  <a:pt x="67034" y="71327"/>
                </a:lnTo>
                <a:lnTo>
                  <a:pt x="57547" y="71327"/>
                </a:lnTo>
                <a:lnTo>
                  <a:pt x="55998" y="68751"/>
                </a:lnTo>
                <a:lnTo>
                  <a:pt x="54375" y="66196"/>
                </a:lnTo>
                <a:lnTo>
                  <a:pt x="49275" y="58500"/>
                </a:lnTo>
                <a:lnTo>
                  <a:pt x="47527" y="55935"/>
                </a:lnTo>
                <a:lnTo>
                  <a:pt x="18582" y="14010"/>
                </a:lnTo>
                <a:close/>
              </a:path>
              <a:path w="67310" h="86994">
                <a:moveTo>
                  <a:pt x="67034" y="0"/>
                </a:moveTo>
                <a:lnTo>
                  <a:pt x="57411" y="0"/>
                </a:lnTo>
                <a:lnTo>
                  <a:pt x="57449" y="58500"/>
                </a:lnTo>
                <a:lnTo>
                  <a:pt x="57547" y="64573"/>
                </a:lnTo>
                <a:lnTo>
                  <a:pt x="57685" y="68751"/>
                </a:lnTo>
                <a:lnTo>
                  <a:pt x="57788" y="71327"/>
                </a:lnTo>
                <a:lnTo>
                  <a:pt x="67034" y="71327"/>
                </a:lnTo>
                <a:lnTo>
                  <a:pt x="6703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1993305" y="2043792"/>
            <a:ext cx="75682" cy="85859"/>
          </a:xfrm>
          <a:custGeom>
            <a:avLst/>
            <a:gdLst/>
            <a:ahLst/>
            <a:cxnLst/>
            <a:rect l="l" t="t" r="r" b="b"/>
            <a:pathLst>
              <a:path w="76835" h="86994">
                <a:moveTo>
                  <a:pt x="43297" y="0"/>
                </a:moveTo>
                <a:lnTo>
                  <a:pt x="34093" y="0"/>
                </a:lnTo>
                <a:lnTo>
                  <a:pt x="0" y="86583"/>
                </a:lnTo>
                <a:lnTo>
                  <a:pt x="10292" y="86583"/>
                </a:lnTo>
                <a:lnTo>
                  <a:pt x="19810" y="61851"/>
                </a:lnTo>
                <a:lnTo>
                  <a:pt x="67247" y="61851"/>
                </a:lnTo>
                <a:lnTo>
                  <a:pt x="64162" y="53883"/>
                </a:lnTo>
                <a:lnTo>
                  <a:pt x="22543" y="53883"/>
                </a:lnTo>
                <a:lnTo>
                  <a:pt x="29705" y="35339"/>
                </a:lnTo>
                <a:lnTo>
                  <a:pt x="30512" y="33318"/>
                </a:lnTo>
                <a:lnTo>
                  <a:pt x="31224" y="31370"/>
                </a:lnTo>
                <a:lnTo>
                  <a:pt x="33349" y="25737"/>
                </a:lnTo>
                <a:lnTo>
                  <a:pt x="34061" y="23800"/>
                </a:lnTo>
                <a:lnTo>
                  <a:pt x="34700" y="21842"/>
                </a:lnTo>
                <a:lnTo>
                  <a:pt x="35433" y="19852"/>
                </a:lnTo>
                <a:lnTo>
                  <a:pt x="36155" y="17727"/>
                </a:lnTo>
                <a:lnTo>
                  <a:pt x="36888" y="15643"/>
                </a:lnTo>
                <a:lnTo>
                  <a:pt x="37632" y="13371"/>
                </a:lnTo>
                <a:lnTo>
                  <a:pt x="38344" y="10973"/>
                </a:lnTo>
                <a:lnTo>
                  <a:pt x="47546" y="10973"/>
                </a:lnTo>
                <a:lnTo>
                  <a:pt x="43297" y="0"/>
                </a:lnTo>
                <a:close/>
              </a:path>
              <a:path w="76835" h="86994">
                <a:moveTo>
                  <a:pt x="67247" y="61851"/>
                </a:moveTo>
                <a:lnTo>
                  <a:pt x="56909" y="61851"/>
                </a:lnTo>
                <a:lnTo>
                  <a:pt x="66364" y="86583"/>
                </a:lnTo>
                <a:lnTo>
                  <a:pt x="76824" y="86583"/>
                </a:lnTo>
                <a:lnTo>
                  <a:pt x="67247" y="61851"/>
                </a:lnTo>
                <a:close/>
              </a:path>
              <a:path w="76835" h="86994">
                <a:moveTo>
                  <a:pt x="47546" y="10973"/>
                </a:moveTo>
                <a:lnTo>
                  <a:pt x="38616" y="10973"/>
                </a:lnTo>
                <a:lnTo>
                  <a:pt x="40166" y="15873"/>
                </a:lnTo>
                <a:lnTo>
                  <a:pt x="43003" y="24418"/>
                </a:lnTo>
                <a:lnTo>
                  <a:pt x="44417" y="28459"/>
                </a:lnTo>
                <a:lnTo>
                  <a:pt x="45736" y="32114"/>
                </a:lnTo>
                <a:lnTo>
                  <a:pt x="46982" y="35339"/>
                </a:lnTo>
                <a:lnTo>
                  <a:pt x="53904" y="53883"/>
                </a:lnTo>
                <a:lnTo>
                  <a:pt x="64162" y="53883"/>
                </a:lnTo>
                <a:lnTo>
                  <a:pt x="47546" y="10973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27 CuadroTexto"/>
          <p:cNvSpPr txBox="1"/>
          <p:nvPr/>
        </p:nvSpPr>
        <p:spPr>
          <a:xfrm>
            <a:off x="2770848" y="1222864"/>
            <a:ext cx="16502989" cy="1150268"/>
          </a:xfrm>
          <a:prstGeom prst="rect">
            <a:avLst/>
          </a:prstGeom>
          <a:noFill/>
        </p:spPr>
        <p:txBody>
          <a:bodyPr wrap="square" lIns="90123" tIns="45062" rIns="90123" bIns="45062" rtlCol="0">
            <a:spAutoFit/>
          </a:bodyPr>
          <a:lstStyle/>
          <a:p>
            <a:pPr marL="12517">
              <a:spcBef>
                <a:spcPts val="112"/>
              </a:spcBef>
            </a:pPr>
            <a:r>
              <a:rPr lang="es-ES" sz="4000" dirty="0">
                <a:solidFill>
                  <a:srgbClr val="FFFFFF"/>
                </a:solidFill>
                <a:latin typeface="Roboto Condensed"/>
                <a:cs typeface="Roboto Condensed"/>
              </a:rPr>
              <a:t>Dilemas de formatos y normas para catalogar semillas agroecológicas</a:t>
            </a:r>
          </a:p>
          <a:p>
            <a:pPr marL="12517">
              <a:spcBef>
                <a:spcPts val="112"/>
              </a:spcBef>
            </a:pPr>
            <a:endParaRPr lang="es-ES" sz="2800" dirty="0">
              <a:solidFill>
                <a:srgbClr val="FFFFFF"/>
              </a:solidFill>
              <a:latin typeface="Roboto Condensed"/>
              <a:cs typeface="Roboto Condensed"/>
            </a:endParaRPr>
          </a:p>
        </p:txBody>
      </p:sp>
      <p:sp>
        <p:nvSpPr>
          <p:cNvPr id="31" name="object 24"/>
          <p:cNvSpPr txBox="1">
            <a:spLocks noGrp="1"/>
          </p:cNvSpPr>
          <p:nvPr>
            <p:ph type="body" idx="1"/>
          </p:nvPr>
        </p:nvSpPr>
        <p:spPr>
          <a:xfrm>
            <a:off x="672417" y="3324703"/>
            <a:ext cx="18460803" cy="3681686"/>
          </a:xfrm>
          <a:prstGeom prst="rect">
            <a:avLst/>
          </a:prstGeom>
          <a:solidFill>
            <a:schemeClr val="bg1">
              <a:alpha val="65000"/>
            </a:schemeClr>
          </a:solidFill>
        </p:spPr>
        <p:txBody>
          <a:bodyPr vert="horz" wrap="square" lIns="720000" tIns="360000" rIns="720000" bIns="360000" rtlCol="0">
            <a:spAutoFit/>
          </a:bodyPr>
          <a:lstStyle/>
          <a:p>
            <a:pPr marL="595189" marR="5007" algn="ctr">
              <a:spcBef>
                <a:spcPts val="99"/>
              </a:spcBef>
            </a:pPr>
            <a:r>
              <a:rPr lang="es-ES" sz="4800" spc="-5" dirty="0" smtClean="0">
                <a:solidFill>
                  <a:schemeClr val="tx1"/>
                </a:solidFill>
                <a:latin typeface="Roboto Medium" pitchFamily="2" charset="0"/>
                <a:ea typeface="Roboto Medium" pitchFamily="2" charset="0"/>
              </a:rPr>
              <a:t>Es importante abrir los horizontes de las bibliotecas, incluyendo ítems poco convencionales como pueden ser las semillas. Estas iniciativas promueven la construcción de comunidad, la generación de nuevas oportunidades de aprendizaje y la diseminación de diferentes tipos de conocimiento desde/hacia la </a:t>
            </a:r>
            <a:r>
              <a:rPr lang="es-ES" sz="4800" spc="-5" dirty="0" smtClean="0">
                <a:solidFill>
                  <a:schemeClr val="tx1"/>
                </a:solidFill>
                <a:latin typeface="Roboto Medium" pitchFamily="2" charset="0"/>
                <a:ea typeface="Roboto Medium" pitchFamily="2" charset="0"/>
              </a:rPr>
              <a:t>biblioteca</a:t>
            </a:r>
            <a:r>
              <a:rPr lang="es-ES" sz="4800" spc="-5" dirty="0">
                <a:solidFill>
                  <a:schemeClr val="tx1"/>
                </a:solidFill>
                <a:latin typeface="Roboto Medium" pitchFamily="2" charset="0"/>
                <a:ea typeface="Roboto Medium" pitchFamily="2" charset="0"/>
              </a:rPr>
              <a:t> </a:t>
            </a:r>
            <a:r>
              <a:rPr lang="es-ES" sz="4800" spc="-5" dirty="0" smtClean="0">
                <a:solidFill>
                  <a:schemeClr val="tx1"/>
                </a:solidFill>
                <a:latin typeface="Roboto Medium" pitchFamily="2" charset="0"/>
                <a:ea typeface="Roboto Medium" pitchFamily="2" charset="0"/>
              </a:rPr>
              <a:t>(</a:t>
            </a:r>
            <a:r>
              <a:rPr lang="es-ES" sz="4800" spc="-5" dirty="0" err="1" smtClean="0">
                <a:solidFill>
                  <a:schemeClr val="tx1"/>
                </a:solidFill>
                <a:latin typeface="Roboto Medium" pitchFamily="2" charset="0"/>
                <a:ea typeface="Roboto Medium" pitchFamily="2" charset="0"/>
              </a:rPr>
              <a:t>Ingalls</a:t>
            </a:r>
            <a:r>
              <a:rPr lang="es-ES" sz="4800" spc="-5" dirty="0" smtClean="0">
                <a:solidFill>
                  <a:schemeClr val="tx1"/>
                </a:solidFill>
                <a:latin typeface="Roboto Medium" pitchFamily="2" charset="0"/>
                <a:ea typeface="Roboto Medium" pitchFamily="2" charset="0"/>
              </a:rPr>
              <a:t>, 2017</a:t>
            </a:r>
            <a:r>
              <a:rPr lang="es-ES" sz="4800" spc="-5" dirty="0" smtClean="0">
                <a:solidFill>
                  <a:schemeClr val="tx1"/>
                </a:solidFill>
                <a:latin typeface="Roboto Medium" pitchFamily="2" charset="0"/>
                <a:ea typeface="Roboto Medium" pitchFamily="2" charset="0"/>
              </a:rPr>
              <a:t>).</a:t>
            </a:r>
            <a:endParaRPr lang="es-ES" sz="4000" spc="-5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43688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32 Imagen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340" b="16180"/>
          <a:stretch/>
        </p:blipFill>
        <p:spPr>
          <a:xfrm>
            <a:off x="-4763" y="18256"/>
            <a:ext cx="19802475" cy="11160000"/>
          </a:xfrm>
          <a:prstGeom prst="rect">
            <a:avLst/>
          </a:prstGeom>
        </p:spPr>
      </p:pic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811021" y="695429"/>
            <a:ext cx="16276087" cy="2001643"/>
          </a:xfrm>
          <a:prstGeom prst="rect">
            <a:avLst/>
          </a:prstGeom>
          <a:solidFill>
            <a:schemeClr val="tx1">
              <a:lumMod val="85000"/>
              <a:lumOff val="15000"/>
              <a:alpha val="79000"/>
            </a:schemeClr>
          </a:solidFill>
        </p:spPr>
        <p:txBody>
          <a:bodyPr vert="horz" wrap="square" lIns="0" tIns="597692" rIns="0" bIns="0" rtlCol="0">
            <a:spAutoFit/>
          </a:bodyPr>
          <a:lstStyle/>
          <a:p>
            <a:pPr marL="549502">
              <a:spcBef>
                <a:spcPts val="4706"/>
              </a:spcBef>
            </a:pPr>
            <a:r>
              <a:rPr lang="es-ES" spc="-5" dirty="0"/>
              <a:t/>
            </a:r>
            <a:br>
              <a:rPr lang="es-ES" spc="-5" dirty="0"/>
            </a:br>
            <a:endParaRPr spc="-5" dirty="0"/>
          </a:p>
        </p:txBody>
      </p:sp>
      <p:sp>
        <p:nvSpPr>
          <p:cNvPr id="3" name="object 3"/>
          <p:cNvSpPr/>
          <p:nvPr/>
        </p:nvSpPr>
        <p:spPr>
          <a:xfrm>
            <a:off x="672420" y="519034"/>
            <a:ext cx="2098428" cy="2354434"/>
          </a:xfrm>
          <a:custGeom>
            <a:avLst/>
            <a:gdLst/>
            <a:ahLst/>
            <a:cxnLst/>
            <a:rect l="l" t="t" r="r" b="b"/>
            <a:pathLst>
              <a:path w="1958975" h="1958339">
                <a:moveTo>
                  <a:pt x="1958422" y="1958160"/>
                </a:moveTo>
                <a:lnTo>
                  <a:pt x="0" y="1958160"/>
                </a:lnTo>
                <a:lnTo>
                  <a:pt x="0" y="0"/>
                </a:lnTo>
                <a:lnTo>
                  <a:pt x="1958422" y="0"/>
                </a:lnTo>
                <a:lnTo>
                  <a:pt x="1958422" y="1958160"/>
                </a:lnTo>
                <a:close/>
              </a:path>
            </a:pathLst>
          </a:custGeom>
          <a:solidFill>
            <a:srgbClr val="142E4E">
              <a:alpha val="85000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205427" y="841480"/>
            <a:ext cx="862418" cy="79056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224337" y="1894506"/>
            <a:ext cx="0" cy="60164"/>
          </a:xfrm>
          <a:custGeom>
            <a:avLst/>
            <a:gdLst/>
            <a:ahLst/>
            <a:cxnLst/>
            <a:rect l="l" t="t" r="r" b="b"/>
            <a:pathLst>
              <a:path h="60960">
                <a:moveTo>
                  <a:pt x="0" y="0"/>
                </a:moveTo>
                <a:lnTo>
                  <a:pt x="0" y="60959"/>
                </a:lnTo>
              </a:path>
            </a:pathLst>
          </a:custGeom>
          <a:ln w="3837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205439" y="1880093"/>
            <a:ext cx="96948" cy="0"/>
          </a:xfrm>
          <a:custGeom>
            <a:avLst/>
            <a:gdLst/>
            <a:ahLst/>
            <a:cxnLst/>
            <a:rect l="l" t="t" r="r" b="b"/>
            <a:pathLst>
              <a:path w="98425">
                <a:moveTo>
                  <a:pt x="0" y="0"/>
                </a:moveTo>
                <a:lnTo>
                  <a:pt x="98059" y="0"/>
                </a:lnTo>
              </a:path>
            </a:pathLst>
          </a:custGeom>
          <a:ln w="2921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205440" y="1846249"/>
            <a:ext cx="38154" cy="0"/>
          </a:xfrm>
          <a:custGeom>
            <a:avLst/>
            <a:gdLst/>
            <a:ahLst/>
            <a:cxnLst/>
            <a:rect l="l" t="t" r="r" b="b"/>
            <a:pathLst>
              <a:path w="38734">
                <a:moveTo>
                  <a:pt x="0" y="0"/>
                </a:moveTo>
                <a:lnTo>
                  <a:pt x="38375" y="0"/>
                </a:lnTo>
              </a:path>
            </a:pathLst>
          </a:custGeom>
          <a:ln w="3937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205440" y="1812407"/>
            <a:ext cx="102577" cy="0"/>
          </a:xfrm>
          <a:custGeom>
            <a:avLst/>
            <a:gdLst/>
            <a:ahLst/>
            <a:cxnLst/>
            <a:rect l="l" t="t" r="r" b="b"/>
            <a:pathLst>
              <a:path w="104140">
                <a:moveTo>
                  <a:pt x="0" y="0"/>
                </a:moveTo>
                <a:lnTo>
                  <a:pt x="103651" y="0"/>
                </a:lnTo>
              </a:path>
            </a:pathLst>
          </a:custGeom>
          <a:ln w="2920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340139" y="1940256"/>
            <a:ext cx="92571" cy="0"/>
          </a:xfrm>
          <a:custGeom>
            <a:avLst/>
            <a:gdLst/>
            <a:ahLst/>
            <a:cxnLst/>
            <a:rect l="l" t="t" r="r" b="b"/>
            <a:pathLst>
              <a:path w="93980">
                <a:moveTo>
                  <a:pt x="0" y="0"/>
                </a:moveTo>
                <a:lnTo>
                  <a:pt x="93871" y="0"/>
                </a:lnTo>
              </a:path>
            </a:pathLst>
          </a:custGeom>
          <a:ln w="2920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1359072" y="1797998"/>
            <a:ext cx="0" cy="127848"/>
          </a:xfrm>
          <a:custGeom>
            <a:avLst/>
            <a:gdLst/>
            <a:ahLst/>
            <a:cxnLst/>
            <a:rect l="l" t="t" r="r" b="b"/>
            <a:pathLst>
              <a:path h="129539">
                <a:moveTo>
                  <a:pt x="0" y="0"/>
                </a:moveTo>
                <a:lnTo>
                  <a:pt x="0" y="129540"/>
                </a:lnTo>
              </a:path>
            </a:pathLst>
          </a:custGeom>
          <a:ln w="3844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1451333" y="1797984"/>
            <a:ext cx="154492" cy="157304"/>
          </a:xfrm>
          <a:custGeom>
            <a:avLst/>
            <a:gdLst/>
            <a:ahLst/>
            <a:cxnLst/>
            <a:rect l="l" t="t" r="r" b="b"/>
            <a:pathLst>
              <a:path w="156844" h="159385">
                <a:moveTo>
                  <a:pt x="98834" y="0"/>
                </a:moveTo>
                <a:lnTo>
                  <a:pt x="57851" y="0"/>
                </a:lnTo>
                <a:lnTo>
                  <a:pt x="0" y="159293"/>
                </a:lnTo>
                <a:lnTo>
                  <a:pt x="40166" y="159293"/>
                </a:lnTo>
                <a:lnTo>
                  <a:pt x="51035" y="125158"/>
                </a:lnTo>
                <a:lnTo>
                  <a:pt x="143919" y="125158"/>
                </a:lnTo>
                <a:lnTo>
                  <a:pt x="133901" y="97347"/>
                </a:lnTo>
                <a:lnTo>
                  <a:pt x="59369" y="97347"/>
                </a:lnTo>
                <a:lnTo>
                  <a:pt x="65484" y="78144"/>
                </a:lnTo>
                <a:lnTo>
                  <a:pt x="67505" y="71526"/>
                </a:lnTo>
                <a:lnTo>
                  <a:pt x="69610" y="64814"/>
                </a:lnTo>
                <a:lnTo>
                  <a:pt x="71798" y="57924"/>
                </a:lnTo>
                <a:lnTo>
                  <a:pt x="73955" y="51003"/>
                </a:lnTo>
                <a:lnTo>
                  <a:pt x="75882" y="44595"/>
                </a:lnTo>
                <a:lnTo>
                  <a:pt x="77568" y="38679"/>
                </a:lnTo>
                <a:lnTo>
                  <a:pt x="112767" y="38679"/>
                </a:lnTo>
                <a:lnTo>
                  <a:pt x="98834" y="0"/>
                </a:lnTo>
                <a:close/>
              </a:path>
              <a:path w="156844" h="159385">
                <a:moveTo>
                  <a:pt x="143919" y="125158"/>
                </a:moveTo>
                <a:lnTo>
                  <a:pt x="104635" y="125158"/>
                </a:lnTo>
                <a:lnTo>
                  <a:pt x="115535" y="159293"/>
                </a:lnTo>
                <a:lnTo>
                  <a:pt x="156215" y="159293"/>
                </a:lnTo>
                <a:lnTo>
                  <a:pt x="143919" y="125158"/>
                </a:lnTo>
                <a:close/>
              </a:path>
              <a:path w="156844" h="159385">
                <a:moveTo>
                  <a:pt x="112767" y="38679"/>
                </a:moveTo>
                <a:lnTo>
                  <a:pt x="78070" y="38679"/>
                </a:lnTo>
                <a:lnTo>
                  <a:pt x="79631" y="44595"/>
                </a:lnTo>
                <a:lnTo>
                  <a:pt x="81411" y="51076"/>
                </a:lnTo>
                <a:lnTo>
                  <a:pt x="85672" y="65254"/>
                </a:lnTo>
                <a:lnTo>
                  <a:pt x="87725" y="71893"/>
                </a:lnTo>
                <a:lnTo>
                  <a:pt x="89745" y="78144"/>
                </a:lnTo>
                <a:lnTo>
                  <a:pt x="95829" y="97347"/>
                </a:lnTo>
                <a:lnTo>
                  <a:pt x="133901" y="97347"/>
                </a:lnTo>
                <a:lnTo>
                  <a:pt x="112767" y="3867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1612523" y="1794977"/>
            <a:ext cx="127596" cy="163571"/>
          </a:xfrm>
          <a:custGeom>
            <a:avLst/>
            <a:gdLst/>
            <a:ahLst/>
            <a:cxnLst/>
            <a:rect l="l" t="t" r="r" b="b"/>
            <a:pathLst>
              <a:path w="129539" h="165735">
                <a:moveTo>
                  <a:pt x="85191" y="0"/>
                </a:moveTo>
                <a:lnTo>
                  <a:pt x="42091" y="9229"/>
                </a:lnTo>
                <a:lnTo>
                  <a:pt x="13138" y="34544"/>
                </a:lnTo>
                <a:lnTo>
                  <a:pt x="372" y="73422"/>
                </a:lnTo>
                <a:lnTo>
                  <a:pt x="0" y="82458"/>
                </a:lnTo>
                <a:lnTo>
                  <a:pt x="386" y="91701"/>
                </a:lnTo>
                <a:lnTo>
                  <a:pt x="13608" y="130862"/>
                </a:lnTo>
                <a:lnTo>
                  <a:pt x="42749" y="156076"/>
                </a:lnTo>
                <a:lnTo>
                  <a:pt x="84688" y="165136"/>
                </a:lnTo>
                <a:lnTo>
                  <a:pt x="92589" y="164946"/>
                </a:lnTo>
                <a:lnTo>
                  <a:pt x="128666" y="156058"/>
                </a:lnTo>
                <a:lnTo>
                  <a:pt x="123089" y="135796"/>
                </a:lnTo>
                <a:lnTo>
                  <a:pt x="81788" y="135796"/>
                </a:lnTo>
                <a:lnTo>
                  <a:pt x="75474" y="134707"/>
                </a:lnTo>
                <a:lnTo>
                  <a:pt x="41684" y="98970"/>
                </a:lnTo>
                <a:lnTo>
                  <a:pt x="40438" y="72573"/>
                </a:lnTo>
                <a:lnTo>
                  <a:pt x="41726" y="64448"/>
                </a:lnTo>
                <a:lnTo>
                  <a:pt x="70039" y="32271"/>
                </a:lnTo>
                <a:lnTo>
                  <a:pt x="75945" y="30313"/>
                </a:lnTo>
                <a:lnTo>
                  <a:pt x="82259" y="29339"/>
                </a:lnTo>
                <a:lnTo>
                  <a:pt x="122869" y="29339"/>
                </a:lnTo>
                <a:lnTo>
                  <a:pt x="128938" y="9654"/>
                </a:lnTo>
                <a:lnTo>
                  <a:pt x="93159" y="202"/>
                </a:lnTo>
                <a:lnTo>
                  <a:pt x="85191" y="0"/>
                </a:lnTo>
                <a:close/>
              </a:path>
              <a:path w="129539" h="165735">
                <a:moveTo>
                  <a:pt x="121074" y="128477"/>
                </a:moveTo>
                <a:lnTo>
                  <a:pt x="117567" y="130634"/>
                </a:lnTo>
                <a:lnTo>
                  <a:pt x="113179" y="132425"/>
                </a:lnTo>
                <a:lnTo>
                  <a:pt x="102750" y="135126"/>
                </a:lnTo>
                <a:lnTo>
                  <a:pt x="96342" y="135796"/>
                </a:lnTo>
                <a:lnTo>
                  <a:pt x="123089" y="135796"/>
                </a:lnTo>
                <a:lnTo>
                  <a:pt x="121074" y="128477"/>
                </a:lnTo>
                <a:close/>
              </a:path>
              <a:path w="129539" h="165735">
                <a:moveTo>
                  <a:pt x="122869" y="29339"/>
                </a:moveTo>
                <a:lnTo>
                  <a:pt x="95358" y="29339"/>
                </a:lnTo>
                <a:lnTo>
                  <a:pt x="101263" y="30177"/>
                </a:lnTo>
                <a:lnTo>
                  <a:pt x="111860" y="33548"/>
                </a:lnTo>
                <a:lnTo>
                  <a:pt x="116478" y="35517"/>
                </a:lnTo>
                <a:lnTo>
                  <a:pt x="120300" y="37674"/>
                </a:lnTo>
                <a:lnTo>
                  <a:pt x="122869" y="2933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1765910" y="1794989"/>
            <a:ext cx="116963" cy="163571"/>
          </a:xfrm>
          <a:custGeom>
            <a:avLst/>
            <a:gdLst/>
            <a:ahLst/>
            <a:cxnLst/>
            <a:rect l="l" t="t" r="r" b="b"/>
            <a:pathLst>
              <a:path w="118744" h="165735">
                <a:moveTo>
                  <a:pt x="11402" y="124938"/>
                </a:moveTo>
                <a:lnTo>
                  <a:pt x="2795" y="152979"/>
                </a:lnTo>
                <a:lnTo>
                  <a:pt x="8614" y="155718"/>
                </a:lnTo>
                <a:lnTo>
                  <a:pt x="14708" y="158127"/>
                </a:lnTo>
                <a:lnTo>
                  <a:pt x="56165" y="165104"/>
                </a:lnTo>
                <a:lnTo>
                  <a:pt x="63862" y="164862"/>
                </a:lnTo>
                <a:lnTo>
                  <a:pt x="103284" y="150445"/>
                </a:lnTo>
                <a:lnTo>
                  <a:pt x="108457" y="145890"/>
                </a:lnTo>
                <a:lnTo>
                  <a:pt x="112300" y="140623"/>
                </a:lnTo>
                <a:lnTo>
                  <a:pt x="114114" y="136309"/>
                </a:lnTo>
                <a:lnTo>
                  <a:pt x="46783" y="136309"/>
                </a:lnTo>
                <a:lnTo>
                  <a:pt x="39559" y="135262"/>
                </a:lnTo>
                <a:lnTo>
                  <a:pt x="25726" y="131242"/>
                </a:lnTo>
                <a:lnTo>
                  <a:pt x="18596" y="128477"/>
                </a:lnTo>
                <a:lnTo>
                  <a:pt x="11402" y="124938"/>
                </a:lnTo>
                <a:close/>
              </a:path>
              <a:path w="118744" h="165735">
                <a:moveTo>
                  <a:pt x="60458" y="0"/>
                </a:moveTo>
                <a:lnTo>
                  <a:pt x="20721" y="9486"/>
                </a:lnTo>
                <a:lnTo>
                  <a:pt x="3957" y="29067"/>
                </a:lnTo>
                <a:lnTo>
                  <a:pt x="1319" y="34972"/>
                </a:lnTo>
                <a:lnTo>
                  <a:pt x="0" y="41391"/>
                </a:lnTo>
                <a:lnTo>
                  <a:pt x="0" y="55055"/>
                </a:lnTo>
                <a:lnTo>
                  <a:pt x="29643" y="90971"/>
                </a:lnTo>
                <a:lnTo>
                  <a:pt x="58762" y="101567"/>
                </a:lnTo>
                <a:lnTo>
                  <a:pt x="63191" y="103190"/>
                </a:lnTo>
                <a:lnTo>
                  <a:pt x="66594" y="104813"/>
                </a:lnTo>
                <a:lnTo>
                  <a:pt x="70113" y="106436"/>
                </a:lnTo>
                <a:lnTo>
                  <a:pt x="72814" y="108049"/>
                </a:lnTo>
                <a:lnTo>
                  <a:pt x="74730" y="109734"/>
                </a:lnTo>
                <a:lnTo>
                  <a:pt x="76657" y="111399"/>
                </a:lnTo>
                <a:lnTo>
                  <a:pt x="77976" y="113116"/>
                </a:lnTo>
                <a:lnTo>
                  <a:pt x="79327" y="116488"/>
                </a:lnTo>
                <a:lnTo>
                  <a:pt x="79620" y="118174"/>
                </a:lnTo>
                <a:lnTo>
                  <a:pt x="79620" y="124938"/>
                </a:lnTo>
                <a:lnTo>
                  <a:pt x="77673" y="128917"/>
                </a:lnTo>
                <a:lnTo>
                  <a:pt x="69777" y="134823"/>
                </a:lnTo>
                <a:lnTo>
                  <a:pt x="63317" y="136309"/>
                </a:lnTo>
                <a:lnTo>
                  <a:pt x="114114" y="136309"/>
                </a:lnTo>
                <a:lnTo>
                  <a:pt x="117336" y="128645"/>
                </a:lnTo>
                <a:lnTo>
                  <a:pt x="118614" y="122268"/>
                </a:lnTo>
                <a:lnTo>
                  <a:pt x="118594" y="109734"/>
                </a:lnTo>
                <a:lnTo>
                  <a:pt x="117598" y="104499"/>
                </a:lnTo>
                <a:lnTo>
                  <a:pt x="115546" y="99620"/>
                </a:lnTo>
                <a:lnTo>
                  <a:pt x="113546" y="94719"/>
                </a:lnTo>
                <a:lnTo>
                  <a:pt x="83578" y="70793"/>
                </a:lnTo>
                <a:lnTo>
                  <a:pt x="62720" y="63998"/>
                </a:lnTo>
                <a:lnTo>
                  <a:pt x="54647" y="61296"/>
                </a:lnTo>
                <a:lnTo>
                  <a:pt x="48637" y="58678"/>
                </a:lnTo>
                <a:lnTo>
                  <a:pt x="44794" y="56239"/>
                </a:lnTo>
                <a:lnTo>
                  <a:pt x="40909" y="53851"/>
                </a:lnTo>
                <a:lnTo>
                  <a:pt x="38951" y="49893"/>
                </a:lnTo>
                <a:lnTo>
                  <a:pt x="38985" y="39705"/>
                </a:lnTo>
                <a:lnTo>
                  <a:pt x="40983" y="35957"/>
                </a:lnTo>
                <a:lnTo>
                  <a:pt x="49077" y="30281"/>
                </a:lnTo>
                <a:lnTo>
                  <a:pt x="54951" y="28836"/>
                </a:lnTo>
                <a:lnTo>
                  <a:pt x="105005" y="28836"/>
                </a:lnTo>
                <a:lnTo>
                  <a:pt x="110279" y="11643"/>
                </a:lnTo>
                <a:lnTo>
                  <a:pt x="68514" y="215"/>
                </a:lnTo>
                <a:lnTo>
                  <a:pt x="60458" y="0"/>
                </a:lnTo>
                <a:close/>
              </a:path>
              <a:path w="118744" h="165735">
                <a:moveTo>
                  <a:pt x="105005" y="28836"/>
                </a:moveTo>
                <a:lnTo>
                  <a:pt x="68762" y="28836"/>
                </a:lnTo>
                <a:lnTo>
                  <a:pt x="75170" y="29810"/>
                </a:lnTo>
                <a:lnTo>
                  <a:pt x="88468" y="33663"/>
                </a:lnTo>
                <a:lnTo>
                  <a:pt x="95086" y="36323"/>
                </a:lnTo>
                <a:lnTo>
                  <a:pt x="101672" y="39705"/>
                </a:lnTo>
                <a:lnTo>
                  <a:pt x="105005" y="2883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1911619" y="1795004"/>
            <a:ext cx="158245" cy="162945"/>
          </a:xfrm>
          <a:custGeom>
            <a:avLst/>
            <a:gdLst/>
            <a:ahLst/>
            <a:cxnLst/>
            <a:rect l="l" t="t" r="r" b="b"/>
            <a:pathLst>
              <a:path w="160655" h="165100">
                <a:moveTo>
                  <a:pt x="80667" y="0"/>
                </a:moveTo>
                <a:lnTo>
                  <a:pt x="41510" y="9030"/>
                </a:lnTo>
                <a:lnTo>
                  <a:pt x="9410" y="41309"/>
                </a:lnTo>
                <a:lnTo>
                  <a:pt x="0" y="82939"/>
                </a:lnTo>
                <a:lnTo>
                  <a:pt x="366" y="92398"/>
                </a:lnTo>
                <a:lnTo>
                  <a:pt x="13046" y="131773"/>
                </a:lnTo>
                <a:lnTo>
                  <a:pt x="47789" y="159523"/>
                </a:lnTo>
                <a:lnTo>
                  <a:pt x="79652" y="165094"/>
                </a:lnTo>
                <a:lnTo>
                  <a:pt x="88094" y="164739"/>
                </a:lnTo>
                <a:lnTo>
                  <a:pt x="125426" y="152480"/>
                </a:lnTo>
                <a:lnTo>
                  <a:pt x="143027" y="136268"/>
                </a:lnTo>
                <a:lnTo>
                  <a:pt x="75107" y="136268"/>
                </a:lnTo>
                <a:lnTo>
                  <a:pt x="69935" y="135147"/>
                </a:lnTo>
                <a:lnTo>
                  <a:pt x="41485" y="99682"/>
                </a:lnTo>
                <a:lnTo>
                  <a:pt x="40538" y="73450"/>
                </a:lnTo>
                <a:lnTo>
                  <a:pt x="41454" y="66155"/>
                </a:lnTo>
                <a:lnTo>
                  <a:pt x="43506" y="59411"/>
                </a:lnTo>
                <a:lnTo>
                  <a:pt x="45527" y="52658"/>
                </a:lnTo>
                <a:lnTo>
                  <a:pt x="48302" y="47014"/>
                </a:lnTo>
                <a:lnTo>
                  <a:pt x="51841" y="42469"/>
                </a:lnTo>
                <a:lnTo>
                  <a:pt x="55359" y="37904"/>
                </a:lnTo>
                <a:lnTo>
                  <a:pt x="59585" y="34493"/>
                </a:lnTo>
                <a:lnTo>
                  <a:pt x="69160" y="29967"/>
                </a:lnTo>
                <a:lnTo>
                  <a:pt x="74290" y="28826"/>
                </a:lnTo>
                <a:lnTo>
                  <a:pt x="143719" y="28826"/>
                </a:lnTo>
                <a:lnTo>
                  <a:pt x="142836" y="27588"/>
                </a:lnTo>
                <a:lnTo>
                  <a:pt x="105017" y="3193"/>
                </a:lnTo>
                <a:lnTo>
                  <a:pt x="89097" y="355"/>
                </a:lnTo>
                <a:lnTo>
                  <a:pt x="80667" y="0"/>
                </a:lnTo>
                <a:close/>
              </a:path>
              <a:path w="160655" h="165100">
                <a:moveTo>
                  <a:pt x="143719" y="28826"/>
                </a:moveTo>
                <a:lnTo>
                  <a:pt x="85191" y="28826"/>
                </a:lnTo>
                <a:lnTo>
                  <a:pt x="90395" y="29915"/>
                </a:lnTo>
                <a:lnTo>
                  <a:pt x="95190" y="32135"/>
                </a:lnTo>
                <a:lnTo>
                  <a:pt x="116687" y="58762"/>
                </a:lnTo>
                <a:lnTo>
                  <a:pt x="118813" y="65621"/>
                </a:lnTo>
                <a:lnTo>
                  <a:pt x="119833" y="73450"/>
                </a:lnTo>
                <a:lnTo>
                  <a:pt x="119789" y="92398"/>
                </a:lnTo>
                <a:lnTo>
                  <a:pt x="118844" y="99682"/>
                </a:lnTo>
                <a:lnTo>
                  <a:pt x="116823" y="106426"/>
                </a:lnTo>
                <a:lnTo>
                  <a:pt x="114834" y="113179"/>
                </a:lnTo>
                <a:lnTo>
                  <a:pt x="86070" y="136268"/>
                </a:lnTo>
                <a:lnTo>
                  <a:pt x="143027" y="136268"/>
                </a:lnTo>
                <a:lnTo>
                  <a:pt x="158768" y="100936"/>
                </a:lnTo>
                <a:lnTo>
                  <a:pt x="160330" y="82939"/>
                </a:lnTo>
                <a:lnTo>
                  <a:pt x="159957" y="73450"/>
                </a:lnTo>
                <a:lnTo>
                  <a:pt x="147263" y="33798"/>
                </a:lnTo>
                <a:lnTo>
                  <a:pt x="143719" y="2882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1204220" y="2043792"/>
            <a:ext cx="75682" cy="85859"/>
          </a:xfrm>
          <a:custGeom>
            <a:avLst/>
            <a:gdLst/>
            <a:ahLst/>
            <a:cxnLst/>
            <a:rect l="l" t="t" r="r" b="b"/>
            <a:pathLst>
              <a:path w="76834" h="86994">
                <a:moveTo>
                  <a:pt x="43297" y="0"/>
                </a:moveTo>
                <a:lnTo>
                  <a:pt x="34082" y="0"/>
                </a:lnTo>
                <a:lnTo>
                  <a:pt x="0" y="86583"/>
                </a:lnTo>
                <a:lnTo>
                  <a:pt x="10282" y="86583"/>
                </a:lnTo>
                <a:lnTo>
                  <a:pt x="19769" y="61851"/>
                </a:lnTo>
                <a:lnTo>
                  <a:pt x="67217" y="61851"/>
                </a:lnTo>
                <a:lnTo>
                  <a:pt x="64136" y="53883"/>
                </a:lnTo>
                <a:lnTo>
                  <a:pt x="22501" y="53883"/>
                </a:lnTo>
                <a:lnTo>
                  <a:pt x="30470" y="33318"/>
                </a:lnTo>
                <a:lnTo>
                  <a:pt x="31287" y="31370"/>
                </a:lnTo>
                <a:lnTo>
                  <a:pt x="35433" y="19852"/>
                </a:lnTo>
                <a:lnTo>
                  <a:pt x="36888" y="15643"/>
                </a:lnTo>
                <a:lnTo>
                  <a:pt x="38344" y="10973"/>
                </a:lnTo>
                <a:lnTo>
                  <a:pt x="47541" y="10973"/>
                </a:lnTo>
                <a:lnTo>
                  <a:pt x="43297" y="0"/>
                </a:lnTo>
                <a:close/>
              </a:path>
              <a:path w="76834" h="86994">
                <a:moveTo>
                  <a:pt x="67217" y="61851"/>
                </a:moveTo>
                <a:lnTo>
                  <a:pt x="56867" y="61851"/>
                </a:lnTo>
                <a:lnTo>
                  <a:pt x="66343" y="86583"/>
                </a:lnTo>
                <a:lnTo>
                  <a:pt x="76783" y="86583"/>
                </a:lnTo>
                <a:lnTo>
                  <a:pt x="67217" y="61851"/>
                </a:lnTo>
                <a:close/>
              </a:path>
              <a:path w="76834" h="86994">
                <a:moveTo>
                  <a:pt x="47541" y="10973"/>
                </a:moveTo>
                <a:lnTo>
                  <a:pt x="38606" y="10973"/>
                </a:lnTo>
                <a:lnTo>
                  <a:pt x="40166" y="15873"/>
                </a:lnTo>
                <a:lnTo>
                  <a:pt x="42993" y="24418"/>
                </a:lnTo>
                <a:lnTo>
                  <a:pt x="44375" y="28459"/>
                </a:lnTo>
                <a:lnTo>
                  <a:pt x="45726" y="32114"/>
                </a:lnTo>
                <a:lnTo>
                  <a:pt x="47014" y="35339"/>
                </a:lnTo>
                <a:lnTo>
                  <a:pt x="53862" y="53883"/>
                </a:lnTo>
                <a:lnTo>
                  <a:pt x="64136" y="53883"/>
                </a:lnTo>
                <a:lnTo>
                  <a:pt x="47541" y="10973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1319438" y="2043775"/>
            <a:ext cx="58795" cy="85859"/>
          </a:xfrm>
          <a:custGeom>
            <a:avLst/>
            <a:gdLst/>
            <a:ahLst/>
            <a:cxnLst/>
            <a:rect l="l" t="t" r="r" b="b"/>
            <a:pathLst>
              <a:path w="59690" h="86994">
                <a:moveTo>
                  <a:pt x="31119" y="0"/>
                </a:moveTo>
                <a:lnTo>
                  <a:pt x="0" y="0"/>
                </a:lnTo>
                <a:lnTo>
                  <a:pt x="0" y="86615"/>
                </a:lnTo>
                <a:lnTo>
                  <a:pt x="9182" y="86615"/>
                </a:lnTo>
                <a:lnTo>
                  <a:pt x="9182" y="51275"/>
                </a:lnTo>
                <a:lnTo>
                  <a:pt x="36983" y="51275"/>
                </a:lnTo>
                <a:lnTo>
                  <a:pt x="35852" y="49485"/>
                </a:lnTo>
                <a:lnTo>
                  <a:pt x="38208" y="48679"/>
                </a:lnTo>
                <a:lnTo>
                  <a:pt x="40501" y="47558"/>
                </a:lnTo>
                <a:lnTo>
                  <a:pt x="42700" y="46208"/>
                </a:lnTo>
                <a:lnTo>
                  <a:pt x="44888" y="44794"/>
                </a:lnTo>
                <a:lnTo>
                  <a:pt x="46657" y="43307"/>
                </a:lnTo>
                <a:lnTo>
                  <a:pt x="9182" y="43307"/>
                </a:lnTo>
                <a:lnTo>
                  <a:pt x="9182" y="7999"/>
                </a:lnTo>
                <a:lnTo>
                  <a:pt x="48106" y="7999"/>
                </a:lnTo>
                <a:lnTo>
                  <a:pt x="44783" y="4827"/>
                </a:lnTo>
                <a:lnTo>
                  <a:pt x="41956" y="3109"/>
                </a:lnTo>
                <a:lnTo>
                  <a:pt x="38511" y="1853"/>
                </a:lnTo>
                <a:lnTo>
                  <a:pt x="35077" y="649"/>
                </a:lnTo>
                <a:lnTo>
                  <a:pt x="31119" y="0"/>
                </a:lnTo>
                <a:close/>
              </a:path>
              <a:path w="59690" h="86994">
                <a:moveTo>
                  <a:pt x="36983" y="51275"/>
                </a:moveTo>
                <a:lnTo>
                  <a:pt x="26627" y="51275"/>
                </a:lnTo>
                <a:lnTo>
                  <a:pt x="48071" y="86615"/>
                </a:lnTo>
                <a:lnTo>
                  <a:pt x="59307" y="86615"/>
                </a:lnTo>
                <a:lnTo>
                  <a:pt x="36983" y="51275"/>
                </a:lnTo>
                <a:close/>
              </a:path>
              <a:path w="59690" h="86994">
                <a:moveTo>
                  <a:pt x="48106" y="7999"/>
                </a:moveTo>
                <a:lnTo>
                  <a:pt x="30145" y="7999"/>
                </a:lnTo>
                <a:lnTo>
                  <a:pt x="35203" y="9423"/>
                </a:lnTo>
                <a:lnTo>
                  <a:pt x="38648" y="12188"/>
                </a:lnTo>
                <a:lnTo>
                  <a:pt x="42092" y="14994"/>
                </a:lnTo>
                <a:lnTo>
                  <a:pt x="43778" y="19413"/>
                </a:lnTo>
                <a:lnTo>
                  <a:pt x="43778" y="28564"/>
                </a:lnTo>
                <a:lnTo>
                  <a:pt x="43234" y="31224"/>
                </a:lnTo>
                <a:lnTo>
                  <a:pt x="42124" y="33496"/>
                </a:lnTo>
                <a:lnTo>
                  <a:pt x="41077" y="35705"/>
                </a:lnTo>
                <a:lnTo>
                  <a:pt x="25381" y="43307"/>
                </a:lnTo>
                <a:lnTo>
                  <a:pt x="46657" y="43307"/>
                </a:lnTo>
                <a:lnTo>
                  <a:pt x="46857" y="43140"/>
                </a:lnTo>
                <a:lnTo>
                  <a:pt x="50228" y="39087"/>
                </a:lnTo>
                <a:lnTo>
                  <a:pt x="51579" y="36763"/>
                </a:lnTo>
                <a:lnTo>
                  <a:pt x="52563" y="34061"/>
                </a:lnTo>
                <a:lnTo>
                  <a:pt x="53600" y="31318"/>
                </a:lnTo>
                <a:lnTo>
                  <a:pt x="54067" y="28564"/>
                </a:lnTo>
                <a:lnTo>
                  <a:pt x="54103" y="21360"/>
                </a:lnTo>
                <a:lnTo>
                  <a:pt x="53527" y="18030"/>
                </a:lnTo>
                <a:lnTo>
                  <a:pt x="52281" y="14952"/>
                </a:lnTo>
                <a:lnTo>
                  <a:pt x="51139" y="11853"/>
                </a:lnTo>
                <a:lnTo>
                  <a:pt x="49422" y="9256"/>
                </a:lnTo>
                <a:lnTo>
                  <a:pt x="48106" y="799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1413186" y="2043677"/>
            <a:ext cx="67551" cy="85859"/>
          </a:xfrm>
          <a:custGeom>
            <a:avLst/>
            <a:gdLst/>
            <a:ahLst/>
            <a:cxnLst/>
            <a:rect l="l" t="t" r="r" b="b"/>
            <a:pathLst>
              <a:path w="68580" h="86994">
                <a:moveTo>
                  <a:pt x="47024" y="0"/>
                </a:moveTo>
                <a:lnTo>
                  <a:pt x="36019" y="0"/>
                </a:lnTo>
                <a:lnTo>
                  <a:pt x="30417" y="942"/>
                </a:lnTo>
                <a:lnTo>
                  <a:pt x="20156" y="4690"/>
                </a:lnTo>
                <a:lnTo>
                  <a:pt x="15727" y="7423"/>
                </a:lnTo>
                <a:lnTo>
                  <a:pt x="11956" y="11109"/>
                </a:lnTo>
                <a:lnTo>
                  <a:pt x="8209" y="14680"/>
                </a:lnTo>
                <a:lnTo>
                  <a:pt x="5266" y="19203"/>
                </a:lnTo>
                <a:lnTo>
                  <a:pt x="3172" y="24700"/>
                </a:lnTo>
                <a:lnTo>
                  <a:pt x="1047" y="30145"/>
                </a:lnTo>
                <a:lnTo>
                  <a:pt x="0" y="36428"/>
                </a:lnTo>
                <a:lnTo>
                  <a:pt x="0" y="50563"/>
                </a:lnTo>
                <a:lnTo>
                  <a:pt x="1151" y="56741"/>
                </a:lnTo>
                <a:lnTo>
                  <a:pt x="3413" y="62144"/>
                </a:lnTo>
                <a:lnTo>
                  <a:pt x="5612" y="67505"/>
                </a:lnTo>
                <a:lnTo>
                  <a:pt x="8680" y="72029"/>
                </a:lnTo>
                <a:lnTo>
                  <a:pt x="12533" y="75683"/>
                </a:lnTo>
                <a:lnTo>
                  <a:pt x="16376" y="79390"/>
                </a:lnTo>
                <a:lnTo>
                  <a:pt x="20868" y="82123"/>
                </a:lnTo>
                <a:lnTo>
                  <a:pt x="31129" y="85903"/>
                </a:lnTo>
                <a:lnTo>
                  <a:pt x="36627" y="86855"/>
                </a:lnTo>
                <a:lnTo>
                  <a:pt x="48239" y="86855"/>
                </a:lnTo>
                <a:lnTo>
                  <a:pt x="53108" y="86416"/>
                </a:lnTo>
                <a:lnTo>
                  <a:pt x="61097" y="84657"/>
                </a:lnTo>
                <a:lnTo>
                  <a:pt x="64814" y="83547"/>
                </a:lnTo>
                <a:lnTo>
                  <a:pt x="68186" y="82165"/>
                </a:lnTo>
                <a:lnTo>
                  <a:pt x="68186" y="78720"/>
                </a:lnTo>
                <a:lnTo>
                  <a:pt x="38040" y="78720"/>
                </a:lnTo>
                <a:lnTo>
                  <a:pt x="33622" y="77966"/>
                </a:lnTo>
                <a:lnTo>
                  <a:pt x="25758" y="74824"/>
                </a:lnTo>
                <a:lnTo>
                  <a:pt x="22313" y="72573"/>
                </a:lnTo>
                <a:lnTo>
                  <a:pt x="19444" y="69568"/>
                </a:lnTo>
                <a:lnTo>
                  <a:pt x="16575" y="66594"/>
                </a:lnTo>
                <a:lnTo>
                  <a:pt x="14355" y="62919"/>
                </a:lnTo>
                <a:lnTo>
                  <a:pt x="11245" y="54113"/>
                </a:lnTo>
                <a:lnTo>
                  <a:pt x="10429" y="49077"/>
                </a:lnTo>
                <a:lnTo>
                  <a:pt x="10525" y="36428"/>
                </a:lnTo>
                <a:lnTo>
                  <a:pt x="11371" y="31465"/>
                </a:lnTo>
                <a:lnTo>
                  <a:pt x="15025" y="22386"/>
                </a:lnTo>
                <a:lnTo>
                  <a:pt x="17454" y="18701"/>
                </a:lnTo>
                <a:lnTo>
                  <a:pt x="20522" y="15926"/>
                </a:lnTo>
                <a:lnTo>
                  <a:pt x="23507" y="13130"/>
                </a:lnTo>
                <a:lnTo>
                  <a:pt x="27014" y="11078"/>
                </a:lnTo>
                <a:lnTo>
                  <a:pt x="35004" y="8575"/>
                </a:lnTo>
                <a:lnTo>
                  <a:pt x="39161" y="7968"/>
                </a:lnTo>
                <a:lnTo>
                  <a:pt x="65282" y="7968"/>
                </a:lnTo>
                <a:lnTo>
                  <a:pt x="66270" y="4931"/>
                </a:lnTo>
                <a:lnTo>
                  <a:pt x="62762" y="3109"/>
                </a:lnTo>
                <a:lnTo>
                  <a:pt x="59108" y="1821"/>
                </a:lnTo>
                <a:lnTo>
                  <a:pt x="51412" y="366"/>
                </a:lnTo>
                <a:lnTo>
                  <a:pt x="47024" y="0"/>
                </a:lnTo>
                <a:close/>
              </a:path>
              <a:path w="68580" h="86994">
                <a:moveTo>
                  <a:pt x="68186" y="41077"/>
                </a:moveTo>
                <a:lnTo>
                  <a:pt x="41255" y="41077"/>
                </a:lnTo>
                <a:lnTo>
                  <a:pt x="41255" y="48773"/>
                </a:lnTo>
                <a:lnTo>
                  <a:pt x="58668" y="48773"/>
                </a:lnTo>
                <a:lnTo>
                  <a:pt x="58668" y="76248"/>
                </a:lnTo>
                <a:lnTo>
                  <a:pt x="46386" y="78720"/>
                </a:lnTo>
                <a:lnTo>
                  <a:pt x="68186" y="78720"/>
                </a:lnTo>
                <a:lnTo>
                  <a:pt x="68186" y="41077"/>
                </a:lnTo>
                <a:close/>
              </a:path>
              <a:path w="68580" h="86994">
                <a:moveTo>
                  <a:pt x="65282" y="7968"/>
                </a:moveTo>
                <a:lnTo>
                  <a:pt x="47160" y="7968"/>
                </a:lnTo>
                <a:lnTo>
                  <a:pt x="50595" y="8334"/>
                </a:lnTo>
                <a:lnTo>
                  <a:pt x="57317" y="9957"/>
                </a:lnTo>
                <a:lnTo>
                  <a:pt x="60563" y="11109"/>
                </a:lnTo>
                <a:lnTo>
                  <a:pt x="63767" y="12627"/>
                </a:lnTo>
                <a:lnTo>
                  <a:pt x="65282" y="7968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1526088" y="2043787"/>
            <a:ext cx="50663" cy="85859"/>
          </a:xfrm>
          <a:custGeom>
            <a:avLst/>
            <a:gdLst/>
            <a:ahLst/>
            <a:cxnLst/>
            <a:rect l="l" t="t" r="r" b="b"/>
            <a:pathLst>
              <a:path w="51434" h="86994">
                <a:moveTo>
                  <a:pt x="50836" y="0"/>
                </a:moveTo>
                <a:lnTo>
                  <a:pt x="0" y="0"/>
                </a:lnTo>
                <a:lnTo>
                  <a:pt x="0" y="86583"/>
                </a:lnTo>
                <a:lnTo>
                  <a:pt x="51265" y="86583"/>
                </a:lnTo>
                <a:lnTo>
                  <a:pt x="51265" y="78447"/>
                </a:lnTo>
                <a:lnTo>
                  <a:pt x="9884" y="78447"/>
                </a:lnTo>
                <a:lnTo>
                  <a:pt x="9884" y="45914"/>
                </a:lnTo>
                <a:lnTo>
                  <a:pt x="47265" y="45914"/>
                </a:lnTo>
                <a:lnTo>
                  <a:pt x="47265" y="37768"/>
                </a:lnTo>
                <a:lnTo>
                  <a:pt x="9884" y="37768"/>
                </a:lnTo>
                <a:lnTo>
                  <a:pt x="9884" y="8135"/>
                </a:lnTo>
                <a:lnTo>
                  <a:pt x="50836" y="8135"/>
                </a:lnTo>
                <a:lnTo>
                  <a:pt x="5083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1620019" y="2043787"/>
            <a:ext cx="66300" cy="85859"/>
          </a:xfrm>
          <a:custGeom>
            <a:avLst/>
            <a:gdLst/>
            <a:ahLst/>
            <a:cxnLst/>
            <a:rect l="l" t="t" r="r" b="b"/>
            <a:pathLst>
              <a:path w="67310" h="86994">
                <a:moveTo>
                  <a:pt x="8942" y="0"/>
                </a:moveTo>
                <a:lnTo>
                  <a:pt x="0" y="0"/>
                </a:lnTo>
                <a:lnTo>
                  <a:pt x="0" y="86583"/>
                </a:lnTo>
                <a:lnTo>
                  <a:pt x="9612" y="86583"/>
                </a:lnTo>
                <a:lnTo>
                  <a:pt x="9518" y="26198"/>
                </a:lnTo>
                <a:lnTo>
                  <a:pt x="9206" y="17151"/>
                </a:lnTo>
                <a:lnTo>
                  <a:pt x="9078" y="14010"/>
                </a:lnTo>
                <a:lnTo>
                  <a:pt x="18614" y="14010"/>
                </a:lnTo>
                <a:lnTo>
                  <a:pt x="8942" y="0"/>
                </a:lnTo>
                <a:close/>
              </a:path>
              <a:path w="67310" h="86994">
                <a:moveTo>
                  <a:pt x="18614" y="14010"/>
                </a:moveTo>
                <a:lnTo>
                  <a:pt x="9350" y="14010"/>
                </a:lnTo>
                <a:lnTo>
                  <a:pt x="10963" y="17151"/>
                </a:lnTo>
                <a:lnTo>
                  <a:pt x="12753" y="20261"/>
                </a:lnTo>
                <a:lnTo>
                  <a:pt x="14617" y="23454"/>
                </a:lnTo>
                <a:lnTo>
                  <a:pt x="16533" y="26637"/>
                </a:lnTo>
                <a:lnTo>
                  <a:pt x="18428" y="29569"/>
                </a:lnTo>
                <a:lnTo>
                  <a:pt x="20344" y="32302"/>
                </a:lnTo>
                <a:lnTo>
                  <a:pt x="58123" y="86583"/>
                </a:lnTo>
                <a:lnTo>
                  <a:pt x="67066" y="86583"/>
                </a:lnTo>
                <a:lnTo>
                  <a:pt x="67066" y="71327"/>
                </a:lnTo>
                <a:lnTo>
                  <a:pt x="57579" y="71327"/>
                </a:lnTo>
                <a:lnTo>
                  <a:pt x="56029" y="68751"/>
                </a:lnTo>
                <a:lnTo>
                  <a:pt x="54406" y="66196"/>
                </a:lnTo>
                <a:lnTo>
                  <a:pt x="52679" y="63662"/>
                </a:lnTo>
                <a:lnTo>
                  <a:pt x="50993" y="61066"/>
                </a:lnTo>
                <a:lnTo>
                  <a:pt x="47558" y="55935"/>
                </a:lnTo>
                <a:lnTo>
                  <a:pt x="18614" y="14010"/>
                </a:lnTo>
                <a:close/>
              </a:path>
              <a:path w="67310" h="86994">
                <a:moveTo>
                  <a:pt x="67066" y="0"/>
                </a:moveTo>
                <a:lnTo>
                  <a:pt x="57443" y="0"/>
                </a:lnTo>
                <a:lnTo>
                  <a:pt x="57507" y="61066"/>
                </a:lnTo>
                <a:lnTo>
                  <a:pt x="57629" y="66196"/>
                </a:lnTo>
                <a:lnTo>
                  <a:pt x="57724" y="68751"/>
                </a:lnTo>
                <a:lnTo>
                  <a:pt x="57851" y="71327"/>
                </a:lnTo>
                <a:lnTo>
                  <a:pt x="67066" y="71327"/>
                </a:lnTo>
                <a:lnTo>
                  <a:pt x="6706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1725184" y="2043787"/>
            <a:ext cx="65675" cy="85859"/>
          </a:xfrm>
          <a:custGeom>
            <a:avLst/>
            <a:gdLst/>
            <a:ahLst/>
            <a:cxnLst/>
            <a:rect l="l" t="t" r="r" b="b"/>
            <a:pathLst>
              <a:path w="66675" h="86994">
                <a:moveTo>
                  <a:pt x="37799" y="8271"/>
                </a:moveTo>
                <a:lnTo>
                  <a:pt x="27915" y="8271"/>
                </a:lnTo>
                <a:lnTo>
                  <a:pt x="27915" y="86583"/>
                </a:lnTo>
                <a:lnTo>
                  <a:pt x="37799" y="86583"/>
                </a:lnTo>
                <a:lnTo>
                  <a:pt x="37799" y="8271"/>
                </a:lnTo>
                <a:close/>
              </a:path>
              <a:path w="66675" h="86994">
                <a:moveTo>
                  <a:pt x="66228" y="0"/>
                </a:moveTo>
                <a:lnTo>
                  <a:pt x="0" y="0"/>
                </a:lnTo>
                <a:lnTo>
                  <a:pt x="0" y="8271"/>
                </a:lnTo>
                <a:lnTo>
                  <a:pt x="66228" y="8271"/>
                </a:lnTo>
                <a:lnTo>
                  <a:pt x="66228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1834400" y="2043808"/>
            <a:ext cx="0" cy="85859"/>
          </a:xfrm>
          <a:custGeom>
            <a:avLst/>
            <a:gdLst/>
            <a:ahLst/>
            <a:cxnLst/>
            <a:rect l="l" t="t" r="r" b="b"/>
            <a:pathLst>
              <a:path h="86994">
                <a:moveTo>
                  <a:pt x="0" y="0"/>
                </a:moveTo>
                <a:lnTo>
                  <a:pt x="0" y="86583"/>
                </a:lnTo>
              </a:path>
            </a:pathLst>
          </a:custGeom>
          <a:ln w="9926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1887895" y="2043787"/>
            <a:ext cx="66300" cy="85859"/>
          </a:xfrm>
          <a:custGeom>
            <a:avLst/>
            <a:gdLst/>
            <a:ahLst/>
            <a:cxnLst/>
            <a:rect l="l" t="t" r="r" b="b"/>
            <a:pathLst>
              <a:path w="67310" h="86994">
                <a:moveTo>
                  <a:pt x="8910" y="0"/>
                </a:moveTo>
                <a:lnTo>
                  <a:pt x="0" y="0"/>
                </a:lnTo>
                <a:lnTo>
                  <a:pt x="0" y="86583"/>
                </a:lnTo>
                <a:lnTo>
                  <a:pt x="9580" y="86583"/>
                </a:lnTo>
                <a:lnTo>
                  <a:pt x="9476" y="26198"/>
                </a:lnTo>
                <a:lnTo>
                  <a:pt x="9172" y="17151"/>
                </a:lnTo>
                <a:lnTo>
                  <a:pt x="9036" y="14010"/>
                </a:lnTo>
                <a:lnTo>
                  <a:pt x="18582" y="14010"/>
                </a:lnTo>
                <a:lnTo>
                  <a:pt x="8910" y="0"/>
                </a:lnTo>
                <a:close/>
              </a:path>
              <a:path w="67310" h="86994">
                <a:moveTo>
                  <a:pt x="18582" y="14010"/>
                </a:moveTo>
                <a:lnTo>
                  <a:pt x="9350" y="14010"/>
                </a:lnTo>
                <a:lnTo>
                  <a:pt x="11004" y="17151"/>
                </a:lnTo>
                <a:lnTo>
                  <a:pt x="12722" y="20261"/>
                </a:lnTo>
                <a:lnTo>
                  <a:pt x="16502" y="26637"/>
                </a:lnTo>
                <a:lnTo>
                  <a:pt x="18397" y="29569"/>
                </a:lnTo>
                <a:lnTo>
                  <a:pt x="20313" y="32302"/>
                </a:lnTo>
                <a:lnTo>
                  <a:pt x="58092" y="86583"/>
                </a:lnTo>
                <a:lnTo>
                  <a:pt x="67034" y="86583"/>
                </a:lnTo>
                <a:lnTo>
                  <a:pt x="67034" y="71327"/>
                </a:lnTo>
                <a:lnTo>
                  <a:pt x="57547" y="71327"/>
                </a:lnTo>
                <a:lnTo>
                  <a:pt x="55998" y="68751"/>
                </a:lnTo>
                <a:lnTo>
                  <a:pt x="54375" y="66196"/>
                </a:lnTo>
                <a:lnTo>
                  <a:pt x="49275" y="58500"/>
                </a:lnTo>
                <a:lnTo>
                  <a:pt x="47527" y="55935"/>
                </a:lnTo>
                <a:lnTo>
                  <a:pt x="18582" y="14010"/>
                </a:lnTo>
                <a:close/>
              </a:path>
              <a:path w="67310" h="86994">
                <a:moveTo>
                  <a:pt x="67034" y="0"/>
                </a:moveTo>
                <a:lnTo>
                  <a:pt x="57411" y="0"/>
                </a:lnTo>
                <a:lnTo>
                  <a:pt x="57449" y="58500"/>
                </a:lnTo>
                <a:lnTo>
                  <a:pt x="57547" y="64573"/>
                </a:lnTo>
                <a:lnTo>
                  <a:pt x="57685" y="68751"/>
                </a:lnTo>
                <a:lnTo>
                  <a:pt x="57788" y="71327"/>
                </a:lnTo>
                <a:lnTo>
                  <a:pt x="67034" y="71327"/>
                </a:lnTo>
                <a:lnTo>
                  <a:pt x="6703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1993305" y="2043792"/>
            <a:ext cx="75682" cy="85859"/>
          </a:xfrm>
          <a:custGeom>
            <a:avLst/>
            <a:gdLst/>
            <a:ahLst/>
            <a:cxnLst/>
            <a:rect l="l" t="t" r="r" b="b"/>
            <a:pathLst>
              <a:path w="76835" h="86994">
                <a:moveTo>
                  <a:pt x="43297" y="0"/>
                </a:moveTo>
                <a:lnTo>
                  <a:pt x="34093" y="0"/>
                </a:lnTo>
                <a:lnTo>
                  <a:pt x="0" y="86583"/>
                </a:lnTo>
                <a:lnTo>
                  <a:pt x="10292" y="86583"/>
                </a:lnTo>
                <a:lnTo>
                  <a:pt x="19810" y="61851"/>
                </a:lnTo>
                <a:lnTo>
                  <a:pt x="67247" y="61851"/>
                </a:lnTo>
                <a:lnTo>
                  <a:pt x="64162" y="53883"/>
                </a:lnTo>
                <a:lnTo>
                  <a:pt x="22543" y="53883"/>
                </a:lnTo>
                <a:lnTo>
                  <a:pt x="29705" y="35339"/>
                </a:lnTo>
                <a:lnTo>
                  <a:pt x="30512" y="33318"/>
                </a:lnTo>
                <a:lnTo>
                  <a:pt x="31224" y="31370"/>
                </a:lnTo>
                <a:lnTo>
                  <a:pt x="33349" y="25737"/>
                </a:lnTo>
                <a:lnTo>
                  <a:pt x="34061" y="23800"/>
                </a:lnTo>
                <a:lnTo>
                  <a:pt x="34700" y="21842"/>
                </a:lnTo>
                <a:lnTo>
                  <a:pt x="35433" y="19852"/>
                </a:lnTo>
                <a:lnTo>
                  <a:pt x="36155" y="17727"/>
                </a:lnTo>
                <a:lnTo>
                  <a:pt x="36888" y="15643"/>
                </a:lnTo>
                <a:lnTo>
                  <a:pt x="37632" y="13371"/>
                </a:lnTo>
                <a:lnTo>
                  <a:pt x="38344" y="10973"/>
                </a:lnTo>
                <a:lnTo>
                  <a:pt x="47546" y="10973"/>
                </a:lnTo>
                <a:lnTo>
                  <a:pt x="43297" y="0"/>
                </a:lnTo>
                <a:close/>
              </a:path>
              <a:path w="76835" h="86994">
                <a:moveTo>
                  <a:pt x="67247" y="61851"/>
                </a:moveTo>
                <a:lnTo>
                  <a:pt x="56909" y="61851"/>
                </a:lnTo>
                <a:lnTo>
                  <a:pt x="66364" y="86583"/>
                </a:lnTo>
                <a:lnTo>
                  <a:pt x="76824" y="86583"/>
                </a:lnTo>
                <a:lnTo>
                  <a:pt x="67247" y="61851"/>
                </a:lnTo>
                <a:close/>
              </a:path>
              <a:path w="76835" h="86994">
                <a:moveTo>
                  <a:pt x="47546" y="10973"/>
                </a:moveTo>
                <a:lnTo>
                  <a:pt x="38616" y="10973"/>
                </a:lnTo>
                <a:lnTo>
                  <a:pt x="40166" y="15873"/>
                </a:lnTo>
                <a:lnTo>
                  <a:pt x="43003" y="24418"/>
                </a:lnTo>
                <a:lnTo>
                  <a:pt x="44417" y="28459"/>
                </a:lnTo>
                <a:lnTo>
                  <a:pt x="45736" y="32114"/>
                </a:lnTo>
                <a:lnTo>
                  <a:pt x="46982" y="35339"/>
                </a:lnTo>
                <a:lnTo>
                  <a:pt x="53904" y="53883"/>
                </a:lnTo>
                <a:lnTo>
                  <a:pt x="64162" y="53883"/>
                </a:lnTo>
                <a:lnTo>
                  <a:pt x="47546" y="10973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27 CuadroTexto"/>
          <p:cNvSpPr txBox="1"/>
          <p:nvPr/>
        </p:nvSpPr>
        <p:spPr>
          <a:xfrm>
            <a:off x="2770848" y="1222864"/>
            <a:ext cx="16350589" cy="1150268"/>
          </a:xfrm>
          <a:prstGeom prst="rect">
            <a:avLst/>
          </a:prstGeom>
          <a:noFill/>
        </p:spPr>
        <p:txBody>
          <a:bodyPr wrap="square" lIns="90123" tIns="45062" rIns="90123" bIns="45062" rtlCol="0">
            <a:spAutoFit/>
          </a:bodyPr>
          <a:lstStyle/>
          <a:p>
            <a:pPr marL="12517">
              <a:spcBef>
                <a:spcPts val="112"/>
              </a:spcBef>
            </a:pPr>
            <a:r>
              <a:rPr lang="es-ES" sz="4000" dirty="0">
                <a:solidFill>
                  <a:srgbClr val="FFFFFF"/>
                </a:solidFill>
                <a:latin typeface="Roboto Condensed"/>
                <a:cs typeface="Roboto Condensed"/>
              </a:rPr>
              <a:t>Dilemas de formatos y normas para catalogar semillas agroecológicas</a:t>
            </a:r>
          </a:p>
          <a:p>
            <a:pPr marL="12517">
              <a:spcBef>
                <a:spcPts val="112"/>
              </a:spcBef>
            </a:pPr>
            <a:endParaRPr lang="es-ES" sz="2800" dirty="0">
              <a:solidFill>
                <a:srgbClr val="FFFFFF"/>
              </a:solidFill>
              <a:latin typeface="Roboto Condensed"/>
              <a:cs typeface="Roboto Condensed"/>
            </a:endParaRPr>
          </a:p>
        </p:txBody>
      </p:sp>
      <p:sp>
        <p:nvSpPr>
          <p:cNvPr id="31" name="object 24"/>
          <p:cNvSpPr txBox="1">
            <a:spLocks noGrp="1"/>
          </p:cNvSpPr>
          <p:nvPr>
            <p:ph type="body" idx="1"/>
          </p:nvPr>
        </p:nvSpPr>
        <p:spPr>
          <a:xfrm>
            <a:off x="672417" y="3447256"/>
            <a:ext cx="18460803" cy="6821007"/>
          </a:xfrm>
          <a:prstGeom prst="rect">
            <a:avLst/>
          </a:prstGeom>
          <a:solidFill>
            <a:schemeClr val="bg1">
              <a:alpha val="59000"/>
            </a:schemeClr>
          </a:solidFill>
        </p:spPr>
        <p:txBody>
          <a:bodyPr vert="horz" wrap="square" lIns="720000" tIns="360000" rIns="720000" bIns="360000" rtlCol="0">
            <a:spAutoFit/>
          </a:bodyPr>
          <a:lstStyle/>
          <a:p>
            <a:pPr algn="ctr"/>
            <a:r>
              <a:rPr lang="es-ES" sz="6000" b="1" dirty="0" smtClean="0">
                <a:latin typeface="Roboto Medium" pitchFamily="2" charset="0"/>
                <a:ea typeface="Roboto Medium" pitchFamily="2" charset="0"/>
              </a:rPr>
              <a:t>¡Muchas </a:t>
            </a:r>
            <a:r>
              <a:rPr lang="es-ES" sz="6000" b="1" dirty="0">
                <a:latin typeface="Roboto Medium" pitchFamily="2" charset="0"/>
                <a:ea typeface="Roboto Medium" pitchFamily="2" charset="0"/>
              </a:rPr>
              <a:t>gracias</a:t>
            </a:r>
            <a:r>
              <a:rPr lang="es-ES" sz="6000" b="1" dirty="0" smtClean="0">
                <a:latin typeface="Roboto Medium" pitchFamily="2" charset="0"/>
                <a:ea typeface="Roboto Medium" pitchFamily="2" charset="0"/>
              </a:rPr>
              <a:t>!</a:t>
            </a:r>
            <a:endParaRPr lang="es-ES" sz="4000" dirty="0">
              <a:latin typeface="Roboto Condensed" pitchFamily="2" charset="0"/>
              <a:ea typeface="Roboto Condensed" pitchFamily="2" charset="0"/>
              <a:hlinkClick r:id="rId4"/>
            </a:endParaRPr>
          </a:p>
          <a:p>
            <a:pPr algn="ctr">
              <a:lnSpc>
                <a:spcPct val="150000"/>
              </a:lnSpc>
            </a:pPr>
            <a:r>
              <a:rPr lang="es-ES" sz="4000" dirty="0">
                <a:latin typeface="Roboto Condensed" pitchFamily="2" charset="0"/>
                <a:ea typeface="Roboto Condensed" pitchFamily="2" charset="0"/>
                <a:hlinkClick r:id="rId4"/>
              </a:rPr>
              <a:t>http://flacso.org.ar/biblioteca</a:t>
            </a:r>
            <a:r>
              <a:rPr lang="es-ES" sz="4000" dirty="0" smtClean="0">
                <a:latin typeface="Roboto Condensed" pitchFamily="2" charset="0"/>
                <a:ea typeface="Roboto Condensed" pitchFamily="2" charset="0"/>
                <a:hlinkClick r:id="rId4"/>
              </a:rPr>
              <a:t>/</a:t>
            </a:r>
          </a:p>
          <a:p>
            <a:pPr algn="ctr">
              <a:lnSpc>
                <a:spcPct val="150000"/>
              </a:lnSpc>
            </a:pPr>
            <a:r>
              <a:rPr lang="es-ES" sz="4000" dirty="0" smtClean="0">
                <a:latin typeface="Roboto Condensed" pitchFamily="2" charset="0"/>
                <a:ea typeface="Roboto Condensed" pitchFamily="2" charset="0"/>
                <a:hlinkClick r:id="rId4"/>
              </a:rPr>
              <a:t>Biblioteca </a:t>
            </a:r>
            <a:r>
              <a:rPr lang="es-ES" sz="4000" dirty="0" err="1">
                <a:latin typeface="Roboto Condensed" pitchFamily="2" charset="0"/>
                <a:ea typeface="Roboto Condensed" pitchFamily="2" charset="0"/>
                <a:hlinkClick r:id="rId4"/>
              </a:rPr>
              <a:t>Flacso</a:t>
            </a:r>
            <a:r>
              <a:rPr lang="es-ES" sz="4000" dirty="0">
                <a:latin typeface="Roboto Condensed" pitchFamily="2" charset="0"/>
                <a:ea typeface="Roboto Condensed" pitchFamily="2" charset="0"/>
                <a:hlinkClick r:id="rId4"/>
              </a:rPr>
              <a:t> </a:t>
            </a:r>
            <a:r>
              <a:rPr lang="es-ES" sz="4000" dirty="0" smtClean="0">
                <a:latin typeface="Roboto Condensed" pitchFamily="2" charset="0"/>
                <a:ea typeface="Roboto Condensed" pitchFamily="2" charset="0"/>
                <a:hlinkClick r:id="rId4"/>
              </a:rPr>
              <a:t>Argentina</a:t>
            </a:r>
          </a:p>
          <a:p>
            <a:pPr algn="ctr">
              <a:lnSpc>
                <a:spcPct val="150000"/>
              </a:lnSpc>
            </a:pPr>
            <a:r>
              <a:rPr lang="es-ES" sz="4000" dirty="0" smtClean="0">
                <a:latin typeface="Roboto Condensed" pitchFamily="2" charset="0"/>
                <a:ea typeface="Roboto Condensed" pitchFamily="2" charset="0"/>
                <a:hlinkClick r:id="rId4"/>
              </a:rPr>
              <a:t>@</a:t>
            </a:r>
            <a:r>
              <a:rPr lang="es-ES" sz="4000" dirty="0" err="1">
                <a:latin typeface="Roboto Condensed" pitchFamily="2" charset="0"/>
                <a:ea typeface="Roboto Condensed" pitchFamily="2" charset="0"/>
                <a:hlinkClick r:id="rId4"/>
              </a:rPr>
              <a:t>bibliotecaflacsoargentina</a:t>
            </a:r>
            <a:endParaRPr lang="es-ES" sz="4000" dirty="0">
              <a:latin typeface="Roboto Condensed" pitchFamily="2" charset="0"/>
              <a:ea typeface="Roboto Condensed" pitchFamily="2" charset="0"/>
              <a:hlinkClick r:id="rId4"/>
            </a:endParaRPr>
          </a:p>
          <a:p>
            <a:pPr algn="ctr">
              <a:lnSpc>
                <a:spcPct val="150000"/>
              </a:lnSpc>
            </a:pPr>
            <a:endParaRPr lang="es-ES" sz="2400" dirty="0">
              <a:latin typeface="Roboto Condensed" pitchFamily="2" charset="0"/>
              <a:ea typeface="Roboto Condensed" pitchFamily="2" charset="0"/>
              <a:hlinkClick r:id="rId4"/>
            </a:endParaRPr>
          </a:p>
          <a:p>
            <a:pPr algn="ctr">
              <a:lnSpc>
                <a:spcPct val="150000"/>
              </a:lnSpc>
            </a:pPr>
            <a:r>
              <a:rPr lang="es-ES" sz="4000" dirty="0">
                <a:latin typeface="Roboto Condensed" pitchFamily="2" charset="0"/>
                <a:ea typeface="Roboto Condensed" pitchFamily="2" charset="0"/>
                <a:hlinkClick r:id="rId4"/>
              </a:rPr>
              <a:t>mccorda@flacso.org.ar</a:t>
            </a:r>
            <a:endParaRPr lang="es-ES" sz="4000" dirty="0">
              <a:latin typeface="Roboto Condensed" pitchFamily="2" charset="0"/>
              <a:ea typeface="Roboto Condensed" pitchFamily="2" charset="0"/>
            </a:endParaRPr>
          </a:p>
          <a:p>
            <a:pPr algn="ctr">
              <a:lnSpc>
                <a:spcPct val="150000"/>
              </a:lnSpc>
            </a:pPr>
            <a:r>
              <a:rPr lang="es-ES" sz="4000" dirty="0" smtClean="0">
                <a:latin typeface="Roboto Condensed" pitchFamily="2" charset="0"/>
                <a:ea typeface="Roboto Condensed" pitchFamily="2" charset="0"/>
                <a:hlinkClick r:id="rId5"/>
              </a:rPr>
              <a:t>stello@flacso.org.ar</a:t>
            </a:r>
            <a:endParaRPr lang="es-ES" sz="4000" dirty="0" smtClean="0">
              <a:latin typeface="Roboto Condensed" pitchFamily="2" charset="0"/>
              <a:ea typeface="Roboto Condensed" pitchFamily="2" charset="0"/>
            </a:endParaRPr>
          </a:p>
        </p:txBody>
      </p:sp>
      <p:pic>
        <p:nvPicPr>
          <p:cNvPr id="26" name="25 Imagen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29237" y="6627812"/>
            <a:ext cx="762000" cy="762000"/>
          </a:xfrm>
          <a:prstGeom prst="rect">
            <a:avLst/>
          </a:prstGeom>
        </p:spPr>
      </p:pic>
      <p:pic>
        <p:nvPicPr>
          <p:cNvPr id="30" name="29 Imagen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29237" y="5616512"/>
            <a:ext cx="762000" cy="76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24004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24 Imagen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511" b="4943"/>
          <a:stretch/>
        </p:blipFill>
        <p:spPr>
          <a:xfrm>
            <a:off x="0" y="18256"/>
            <a:ext cx="19802476" cy="11124000"/>
          </a:xfrm>
          <a:prstGeom prst="rect">
            <a:avLst/>
          </a:prstGeom>
        </p:spPr>
      </p:pic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811021" y="695429"/>
            <a:ext cx="16276087" cy="2001643"/>
          </a:xfrm>
          <a:prstGeom prst="rect">
            <a:avLst/>
          </a:prstGeom>
          <a:solidFill>
            <a:schemeClr val="tx1">
              <a:lumMod val="85000"/>
              <a:lumOff val="15000"/>
              <a:alpha val="79000"/>
            </a:schemeClr>
          </a:solidFill>
        </p:spPr>
        <p:txBody>
          <a:bodyPr vert="horz" wrap="square" lIns="0" tIns="597692" rIns="0" bIns="0" rtlCol="0">
            <a:spAutoFit/>
          </a:bodyPr>
          <a:lstStyle/>
          <a:p>
            <a:pPr marL="549502">
              <a:spcBef>
                <a:spcPts val="4706"/>
              </a:spcBef>
            </a:pPr>
            <a:r>
              <a:rPr lang="es-ES" spc="-5" dirty="0"/>
              <a:t/>
            </a:r>
            <a:br>
              <a:rPr lang="es-ES" spc="-5" dirty="0"/>
            </a:br>
            <a:endParaRPr spc="-5" dirty="0"/>
          </a:p>
        </p:txBody>
      </p:sp>
      <p:sp>
        <p:nvSpPr>
          <p:cNvPr id="3" name="object 3"/>
          <p:cNvSpPr/>
          <p:nvPr/>
        </p:nvSpPr>
        <p:spPr>
          <a:xfrm>
            <a:off x="672420" y="519034"/>
            <a:ext cx="2098428" cy="2354434"/>
          </a:xfrm>
          <a:custGeom>
            <a:avLst/>
            <a:gdLst/>
            <a:ahLst/>
            <a:cxnLst/>
            <a:rect l="l" t="t" r="r" b="b"/>
            <a:pathLst>
              <a:path w="1958975" h="1958339">
                <a:moveTo>
                  <a:pt x="1958422" y="1958160"/>
                </a:moveTo>
                <a:lnTo>
                  <a:pt x="0" y="1958160"/>
                </a:lnTo>
                <a:lnTo>
                  <a:pt x="0" y="0"/>
                </a:lnTo>
                <a:lnTo>
                  <a:pt x="1958422" y="0"/>
                </a:lnTo>
                <a:lnTo>
                  <a:pt x="1958422" y="1958160"/>
                </a:lnTo>
                <a:close/>
              </a:path>
            </a:pathLst>
          </a:custGeom>
          <a:solidFill>
            <a:srgbClr val="142E4E">
              <a:alpha val="85000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205427" y="841480"/>
            <a:ext cx="862418" cy="79056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224337" y="1894506"/>
            <a:ext cx="0" cy="60164"/>
          </a:xfrm>
          <a:custGeom>
            <a:avLst/>
            <a:gdLst/>
            <a:ahLst/>
            <a:cxnLst/>
            <a:rect l="l" t="t" r="r" b="b"/>
            <a:pathLst>
              <a:path h="60960">
                <a:moveTo>
                  <a:pt x="0" y="0"/>
                </a:moveTo>
                <a:lnTo>
                  <a:pt x="0" y="60959"/>
                </a:lnTo>
              </a:path>
            </a:pathLst>
          </a:custGeom>
          <a:ln w="3837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205439" y="1880093"/>
            <a:ext cx="96948" cy="0"/>
          </a:xfrm>
          <a:custGeom>
            <a:avLst/>
            <a:gdLst/>
            <a:ahLst/>
            <a:cxnLst/>
            <a:rect l="l" t="t" r="r" b="b"/>
            <a:pathLst>
              <a:path w="98425">
                <a:moveTo>
                  <a:pt x="0" y="0"/>
                </a:moveTo>
                <a:lnTo>
                  <a:pt x="98059" y="0"/>
                </a:lnTo>
              </a:path>
            </a:pathLst>
          </a:custGeom>
          <a:ln w="2921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205440" y="1846249"/>
            <a:ext cx="38154" cy="0"/>
          </a:xfrm>
          <a:custGeom>
            <a:avLst/>
            <a:gdLst/>
            <a:ahLst/>
            <a:cxnLst/>
            <a:rect l="l" t="t" r="r" b="b"/>
            <a:pathLst>
              <a:path w="38734">
                <a:moveTo>
                  <a:pt x="0" y="0"/>
                </a:moveTo>
                <a:lnTo>
                  <a:pt x="38375" y="0"/>
                </a:lnTo>
              </a:path>
            </a:pathLst>
          </a:custGeom>
          <a:ln w="3937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205440" y="1812407"/>
            <a:ext cx="102577" cy="0"/>
          </a:xfrm>
          <a:custGeom>
            <a:avLst/>
            <a:gdLst/>
            <a:ahLst/>
            <a:cxnLst/>
            <a:rect l="l" t="t" r="r" b="b"/>
            <a:pathLst>
              <a:path w="104140">
                <a:moveTo>
                  <a:pt x="0" y="0"/>
                </a:moveTo>
                <a:lnTo>
                  <a:pt x="103651" y="0"/>
                </a:lnTo>
              </a:path>
            </a:pathLst>
          </a:custGeom>
          <a:ln w="2920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340139" y="1940256"/>
            <a:ext cx="92571" cy="0"/>
          </a:xfrm>
          <a:custGeom>
            <a:avLst/>
            <a:gdLst/>
            <a:ahLst/>
            <a:cxnLst/>
            <a:rect l="l" t="t" r="r" b="b"/>
            <a:pathLst>
              <a:path w="93980">
                <a:moveTo>
                  <a:pt x="0" y="0"/>
                </a:moveTo>
                <a:lnTo>
                  <a:pt x="93871" y="0"/>
                </a:lnTo>
              </a:path>
            </a:pathLst>
          </a:custGeom>
          <a:ln w="2920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1359072" y="1797998"/>
            <a:ext cx="0" cy="127848"/>
          </a:xfrm>
          <a:custGeom>
            <a:avLst/>
            <a:gdLst/>
            <a:ahLst/>
            <a:cxnLst/>
            <a:rect l="l" t="t" r="r" b="b"/>
            <a:pathLst>
              <a:path h="129539">
                <a:moveTo>
                  <a:pt x="0" y="0"/>
                </a:moveTo>
                <a:lnTo>
                  <a:pt x="0" y="129540"/>
                </a:lnTo>
              </a:path>
            </a:pathLst>
          </a:custGeom>
          <a:ln w="3844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1451333" y="1797984"/>
            <a:ext cx="154492" cy="157304"/>
          </a:xfrm>
          <a:custGeom>
            <a:avLst/>
            <a:gdLst/>
            <a:ahLst/>
            <a:cxnLst/>
            <a:rect l="l" t="t" r="r" b="b"/>
            <a:pathLst>
              <a:path w="156844" h="159385">
                <a:moveTo>
                  <a:pt x="98834" y="0"/>
                </a:moveTo>
                <a:lnTo>
                  <a:pt x="57851" y="0"/>
                </a:lnTo>
                <a:lnTo>
                  <a:pt x="0" y="159293"/>
                </a:lnTo>
                <a:lnTo>
                  <a:pt x="40166" y="159293"/>
                </a:lnTo>
                <a:lnTo>
                  <a:pt x="51035" y="125158"/>
                </a:lnTo>
                <a:lnTo>
                  <a:pt x="143919" y="125158"/>
                </a:lnTo>
                <a:lnTo>
                  <a:pt x="133901" y="97347"/>
                </a:lnTo>
                <a:lnTo>
                  <a:pt x="59369" y="97347"/>
                </a:lnTo>
                <a:lnTo>
                  <a:pt x="65484" y="78144"/>
                </a:lnTo>
                <a:lnTo>
                  <a:pt x="67505" y="71526"/>
                </a:lnTo>
                <a:lnTo>
                  <a:pt x="69610" y="64814"/>
                </a:lnTo>
                <a:lnTo>
                  <a:pt x="71798" y="57924"/>
                </a:lnTo>
                <a:lnTo>
                  <a:pt x="73955" y="51003"/>
                </a:lnTo>
                <a:lnTo>
                  <a:pt x="75882" y="44595"/>
                </a:lnTo>
                <a:lnTo>
                  <a:pt x="77568" y="38679"/>
                </a:lnTo>
                <a:lnTo>
                  <a:pt x="112767" y="38679"/>
                </a:lnTo>
                <a:lnTo>
                  <a:pt x="98834" y="0"/>
                </a:lnTo>
                <a:close/>
              </a:path>
              <a:path w="156844" h="159385">
                <a:moveTo>
                  <a:pt x="143919" y="125158"/>
                </a:moveTo>
                <a:lnTo>
                  <a:pt x="104635" y="125158"/>
                </a:lnTo>
                <a:lnTo>
                  <a:pt x="115535" y="159293"/>
                </a:lnTo>
                <a:lnTo>
                  <a:pt x="156215" y="159293"/>
                </a:lnTo>
                <a:lnTo>
                  <a:pt x="143919" y="125158"/>
                </a:lnTo>
                <a:close/>
              </a:path>
              <a:path w="156844" h="159385">
                <a:moveTo>
                  <a:pt x="112767" y="38679"/>
                </a:moveTo>
                <a:lnTo>
                  <a:pt x="78070" y="38679"/>
                </a:lnTo>
                <a:lnTo>
                  <a:pt x="79631" y="44595"/>
                </a:lnTo>
                <a:lnTo>
                  <a:pt x="81411" y="51076"/>
                </a:lnTo>
                <a:lnTo>
                  <a:pt x="85672" y="65254"/>
                </a:lnTo>
                <a:lnTo>
                  <a:pt x="87725" y="71893"/>
                </a:lnTo>
                <a:lnTo>
                  <a:pt x="89745" y="78144"/>
                </a:lnTo>
                <a:lnTo>
                  <a:pt x="95829" y="97347"/>
                </a:lnTo>
                <a:lnTo>
                  <a:pt x="133901" y="97347"/>
                </a:lnTo>
                <a:lnTo>
                  <a:pt x="112767" y="3867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1612523" y="1794977"/>
            <a:ext cx="127596" cy="163571"/>
          </a:xfrm>
          <a:custGeom>
            <a:avLst/>
            <a:gdLst/>
            <a:ahLst/>
            <a:cxnLst/>
            <a:rect l="l" t="t" r="r" b="b"/>
            <a:pathLst>
              <a:path w="129539" h="165735">
                <a:moveTo>
                  <a:pt x="85191" y="0"/>
                </a:moveTo>
                <a:lnTo>
                  <a:pt x="42091" y="9229"/>
                </a:lnTo>
                <a:lnTo>
                  <a:pt x="13138" y="34544"/>
                </a:lnTo>
                <a:lnTo>
                  <a:pt x="372" y="73422"/>
                </a:lnTo>
                <a:lnTo>
                  <a:pt x="0" y="82458"/>
                </a:lnTo>
                <a:lnTo>
                  <a:pt x="386" y="91701"/>
                </a:lnTo>
                <a:lnTo>
                  <a:pt x="13608" y="130862"/>
                </a:lnTo>
                <a:lnTo>
                  <a:pt x="42749" y="156076"/>
                </a:lnTo>
                <a:lnTo>
                  <a:pt x="84688" y="165136"/>
                </a:lnTo>
                <a:lnTo>
                  <a:pt x="92589" y="164946"/>
                </a:lnTo>
                <a:lnTo>
                  <a:pt x="128666" y="156058"/>
                </a:lnTo>
                <a:lnTo>
                  <a:pt x="123089" y="135796"/>
                </a:lnTo>
                <a:lnTo>
                  <a:pt x="81788" y="135796"/>
                </a:lnTo>
                <a:lnTo>
                  <a:pt x="75474" y="134707"/>
                </a:lnTo>
                <a:lnTo>
                  <a:pt x="41684" y="98970"/>
                </a:lnTo>
                <a:lnTo>
                  <a:pt x="40438" y="72573"/>
                </a:lnTo>
                <a:lnTo>
                  <a:pt x="41726" y="64448"/>
                </a:lnTo>
                <a:lnTo>
                  <a:pt x="70039" y="32271"/>
                </a:lnTo>
                <a:lnTo>
                  <a:pt x="75945" y="30313"/>
                </a:lnTo>
                <a:lnTo>
                  <a:pt x="82259" y="29339"/>
                </a:lnTo>
                <a:lnTo>
                  <a:pt x="122869" y="29339"/>
                </a:lnTo>
                <a:lnTo>
                  <a:pt x="128938" y="9654"/>
                </a:lnTo>
                <a:lnTo>
                  <a:pt x="93159" y="202"/>
                </a:lnTo>
                <a:lnTo>
                  <a:pt x="85191" y="0"/>
                </a:lnTo>
                <a:close/>
              </a:path>
              <a:path w="129539" h="165735">
                <a:moveTo>
                  <a:pt x="121074" y="128477"/>
                </a:moveTo>
                <a:lnTo>
                  <a:pt x="117567" y="130634"/>
                </a:lnTo>
                <a:lnTo>
                  <a:pt x="113179" y="132425"/>
                </a:lnTo>
                <a:lnTo>
                  <a:pt x="102750" y="135126"/>
                </a:lnTo>
                <a:lnTo>
                  <a:pt x="96342" y="135796"/>
                </a:lnTo>
                <a:lnTo>
                  <a:pt x="123089" y="135796"/>
                </a:lnTo>
                <a:lnTo>
                  <a:pt x="121074" y="128477"/>
                </a:lnTo>
                <a:close/>
              </a:path>
              <a:path w="129539" h="165735">
                <a:moveTo>
                  <a:pt x="122869" y="29339"/>
                </a:moveTo>
                <a:lnTo>
                  <a:pt x="95358" y="29339"/>
                </a:lnTo>
                <a:lnTo>
                  <a:pt x="101263" y="30177"/>
                </a:lnTo>
                <a:lnTo>
                  <a:pt x="111860" y="33548"/>
                </a:lnTo>
                <a:lnTo>
                  <a:pt x="116478" y="35517"/>
                </a:lnTo>
                <a:lnTo>
                  <a:pt x="120300" y="37674"/>
                </a:lnTo>
                <a:lnTo>
                  <a:pt x="122869" y="2933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1765910" y="1794989"/>
            <a:ext cx="116963" cy="163571"/>
          </a:xfrm>
          <a:custGeom>
            <a:avLst/>
            <a:gdLst/>
            <a:ahLst/>
            <a:cxnLst/>
            <a:rect l="l" t="t" r="r" b="b"/>
            <a:pathLst>
              <a:path w="118744" h="165735">
                <a:moveTo>
                  <a:pt x="11402" y="124938"/>
                </a:moveTo>
                <a:lnTo>
                  <a:pt x="2795" y="152979"/>
                </a:lnTo>
                <a:lnTo>
                  <a:pt x="8614" y="155718"/>
                </a:lnTo>
                <a:lnTo>
                  <a:pt x="14708" y="158127"/>
                </a:lnTo>
                <a:lnTo>
                  <a:pt x="56165" y="165104"/>
                </a:lnTo>
                <a:lnTo>
                  <a:pt x="63862" y="164862"/>
                </a:lnTo>
                <a:lnTo>
                  <a:pt x="103284" y="150445"/>
                </a:lnTo>
                <a:lnTo>
                  <a:pt x="108457" y="145890"/>
                </a:lnTo>
                <a:lnTo>
                  <a:pt x="112300" y="140623"/>
                </a:lnTo>
                <a:lnTo>
                  <a:pt x="114114" y="136309"/>
                </a:lnTo>
                <a:lnTo>
                  <a:pt x="46783" y="136309"/>
                </a:lnTo>
                <a:lnTo>
                  <a:pt x="39559" y="135262"/>
                </a:lnTo>
                <a:lnTo>
                  <a:pt x="25726" y="131242"/>
                </a:lnTo>
                <a:lnTo>
                  <a:pt x="18596" y="128477"/>
                </a:lnTo>
                <a:lnTo>
                  <a:pt x="11402" y="124938"/>
                </a:lnTo>
                <a:close/>
              </a:path>
              <a:path w="118744" h="165735">
                <a:moveTo>
                  <a:pt x="60458" y="0"/>
                </a:moveTo>
                <a:lnTo>
                  <a:pt x="20721" y="9486"/>
                </a:lnTo>
                <a:lnTo>
                  <a:pt x="3957" y="29067"/>
                </a:lnTo>
                <a:lnTo>
                  <a:pt x="1319" y="34972"/>
                </a:lnTo>
                <a:lnTo>
                  <a:pt x="0" y="41391"/>
                </a:lnTo>
                <a:lnTo>
                  <a:pt x="0" y="55055"/>
                </a:lnTo>
                <a:lnTo>
                  <a:pt x="29643" y="90971"/>
                </a:lnTo>
                <a:lnTo>
                  <a:pt x="58762" y="101567"/>
                </a:lnTo>
                <a:lnTo>
                  <a:pt x="63191" y="103190"/>
                </a:lnTo>
                <a:lnTo>
                  <a:pt x="66594" y="104813"/>
                </a:lnTo>
                <a:lnTo>
                  <a:pt x="70113" y="106436"/>
                </a:lnTo>
                <a:lnTo>
                  <a:pt x="72814" y="108049"/>
                </a:lnTo>
                <a:lnTo>
                  <a:pt x="74730" y="109734"/>
                </a:lnTo>
                <a:lnTo>
                  <a:pt x="76657" y="111399"/>
                </a:lnTo>
                <a:lnTo>
                  <a:pt x="77976" y="113116"/>
                </a:lnTo>
                <a:lnTo>
                  <a:pt x="79327" y="116488"/>
                </a:lnTo>
                <a:lnTo>
                  <a:pt x="79620" y="118174"/>
                </a:lnTo>
                <a:lnTo>
                  <a:pt x="79620" y="124938"/>
                </a:lnTo>
                <a:lnTo>
                  <a:pt x="77673" y="128917"/>
                </a:lnTo>
                <a:lnTo>
                  <a:pt x="69777" y="134823"/>
                </a:lnTo>
                <a:lnTo>
                  <a:pt x="63317" y="136309"/>
                </a:lnTo>
                <a:lnTo>
                  <a:pt x="114114" y="136309"/>
                </a:lnTo>
                <a:lnTo>
                  <a:pt x="117336" y="128645"/>
                </a:lnTo>
                <a:lnTo>
                  <a:pt x="118614" y="122268"/>
                </a:lnTo>
                <a:lnTo>
                  <a:pt x="118594" y="109734"/>
                </a:lnTo>
                <a:lnTo>
                  <a:pt x="117598" y="104499"/>
                </a:lnTo>
                <a:lnTo>
                  <a:pt x="115546" y="99620"/>
                </a:lnTo>
                <a:lnTo>
                  <a:pt x="113546" y="94719"/>
                </a:lnTo>
                <a:lnTo>
                  <a:pt x="83578" y="70793"/>
                </a:lnTo>
                <a:lnTo>
                  <a:pt x="62720" y="63998"/>
                </a:lnTo>
                <a:lnTo>
                  <a:pt x="54647" y="61296"/>
                </a:lnTo>
                <a:lnTo>
                  <a:pt x="48637" y="58678"/>
                </a:lnTo>
                <a:lnTo>
                  <a:pt x="44794" y="56239"/>
                </a:lnTo>
                <a:lnTo>
                  <a:pt x="40909" y="53851"/>
                </a:lnTo>
                <a:lnTo>
                  <a:pt x="38951" y="49893"/>
                </a:lnTo>
                <a:lnTo>
                  <a:pt x="38985" y="39705"/>
                </a:lnTo>
                <a:lnTo>
                  <a:pt x="40983" y="35957"/>
                </a:lnTo>
                <a:lnTo>
                  <a:pt x="49077" y="30281"/>
                </a:lnTo>
                <a:lnTo>
                  <a:pt x="54951" y="28836"/>
                </a:lnTo>
                <a:lnTo>
                  <a:pt x="105005" y="28836"/>
                </a:lnTo>
                <a:lnTo>
                  <a:pt x="110279" y="11643"/>
                </a:lnTo>
                <a:lnTo>
                  <a:pt x="68514" y="215"/>
                </a:lnTo>
                <a:lnTo>
                  <a:pt x="60458" y="0"/>
                </a:lnTo>
                <a:close/>
              </a:path>
              <a:path w="118744" h="165735">
                <a:moveTo>
                  <a:pt x="105005" y="28836"/>
                </a:moveTo>
                <a:lnTo>
                  <a:pt x="68762" y="28836"/>
                </a:lnTo>
                <a:lnTo>
                  <a:pt x="75170" y="29810"/>
                </a:lnTo>
                <a:lnTo>
                  <a:pt x="88468" y="33663"/>
                </a:lnTo>
                <a:lnTo>
                  <a:pt x="95086" y="36323"/>
                </a:lnTo>
                <a:lnTo>
                  <a:pt x="101672" y="39705"/>
                </a:lnTo>
                <a:lnTo>
                  <a:pt x="105005" y="2883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1911619" y="1795004"/>
            <a:ext cx="158245" cy="162945"/>
          </a:xfrm>
          <a:custGeom>
            <a:avLst/>
            <a:gdLst/>
            <a:ahLst/>
            <a:cxnLst/>
            <a:rect l="l" t="t" r="r" b="b"/>
            <a:pathLst>
              <a:path w="160655" h="165100">
                <a:moveTo>
                  <a:pt x="80667" y="0"/>
                </a:moveTo>
                <a:lnTo>
                  <a:pt x="41510" y="9030"/>
                </a:lnTo>
                <a:lnTo>
                  <a:pt x="9410" y="41309"/>
                </a:lnTo>
                <a:lnTo>
                  <a:pt x="0" y="82939"/>
                </a:lnTo>
                <a:lnTo>
                  <a:pt x="366" y="92398"/>
                </a:lnTo>
                <a:lnTo>
                  <a:pt x="13046" y="131773"/>
                </a:lnTo>
                <a:lnTo>
                  <a:pt x="47789" y="159523"/>
                </a:lnTo>
                <a:lnTo>
                  <a:pt x="79652" y="165094"/>
                </a:lnTo>
                <a:lnTo>
                  <a:pt x="88094" y="164739"/>
                </a:lnTo>
                <a:lnTo>
                  <a:pt x="125426" y="152480"/>
                </a:lnTo>
                <a:lnTo>
                  <a:pt x="143027" y="136268"/>
                </a:lnTo>
                <a:lnTo>
                  <a:pt x="75107" y="136268"/>
                </a:lnTo>
                <a:lnTo>
                  <a:pt x="69935" y="135147"/>
                </a:lnTo>
                <a:lnTo>
                  <a:pt x="41485" y="99682"/>
                </a:lnTo>
                <a:lnTo>
                  <a:pt x="40538" y="73450"/>
                </a:lnTo>
                <a:lnTo>
                  <a:pt x="41454" y="66155"/>
                </a:lnTo>
                <a:lnTo>
                  <a:pt x="43506" y="59411"/>
                </a:lnTo>
                <a:lnTo>
                  <a:pt x="45527" y="52658"/>
                </a:lnTo>
                <a:lnTo>
                  <a:pt x="48302" y="47014"/>
                </a:lnTo>
                <a:lnTo>
                  <a:pt x="51841" y="42469"/>
                </a:lnTo>
                <a:lnTo>
                  <a:pt x="55359" y="37904"/>
                </a:lnTo>
                <a:lnTo>
                  <a:pt x="59585" y="34493"/>
                </a:lnTo>
                <a:lnTo>
                  <a:pt x="69160" y="29967"/>
                </a:lnTo>
                <a:lnTo>
                  <a:pt x="74290" y="28826"/>
                </a:lnTo>
                <a:lnTo>
                  <a:pt x="143719" y="28826"/>
                </a:lnTo>
                <a:lnTo>
                  <a:pt x="142836" y="27588"/>
                </a:lnTo>
                <a:lnTo>
                  <a:pt x="105017" y="3193"/>
                </a:lnTo>
                <a:lnTo>
                  <a:pt x="89097" y="355"/>
                </a:lnTo>
                <a:lnTo>
                  <a:pt x="80667" y="0"/>
                </a:lnTo>
                <a:close/>
              </a:path>
              <a:path w="160655" h="165100">
                <a:moveTo>
                  <a:pt x="143719" y="28826"/>
                </a:moveTo>
                <a:lnTo>
                  <a:pt x="85191" y="28826"/>
                </a:lnTo>
                <a:lnTo>
                  <a:pt x="90395" y="29915"/>
                </a:lnTo>
                <a:lnTo>
                  <a:pt x="95190" y="32135"/>
                </a:lnTo>
                <a:lnTo>
                  <a:pt x="116687" y="58762"/>
                </a:lnTo>
                <a:lnTo>
                  <a:pt x="118813" y="65621"/>
                </a:lnTo>
                <a:lnTo>
                  <a:pt x="119833" y="73450"/>
                </a:lnTo>
                <a:lnTo>
                  <a:pt x="119789" y="92398"/>
                </a:lnTo>
                <a:lnTo>
                  <a:pt x="118844" y="99682"/>
                </a:lnTo>
                <a:lnTo>
                  <a:pt x="116823" y="106426"/>
                </a:lnTo>
                <a:lnTo>
                  <a:pt x="114834" y="113179"/>
                </a:lnTo>
                <a:lnTo>
                  <a:pt x="86070" y="136268"/>
                </a:lnTo>
                <a:lnTo>
                  <a:pt x="143027" y="136268"/>
                </a:lnTo>
                <a:lnTo>
                  <a:pt x="158768" y="100936"/>
                </a:lnTo>
                <a:lnTo>
                  <a:pt x="160330" y="82939"/>
                </a:lnTo>
                <a:lnTo>
                  <a:pt x="159957" y="73450"/>
                </a:lnTo>
                <a:lnTo>
                  <a:pt x="147263" y="33798"/>
                </a:lnTo>
                <a:lnTo>
                  <a:pt x="143719" y="2882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1204220" y="2043792"/>
            <a:ext cx="75682" cy="85859"/>
          </a:xfrm>
          <a:custGeom>
            <a:avLst/>
            <a:gdLst/>
            <a:ahLst/>
            <a:cxnLst/>
            <a:rect l="l" t="t" r="r" b="b"/>
            <a:pathLst>
              <a:path w="76834" h="86994">
                <a:moveTo>
                  <a:pt x="43297" y="0"/>
                </a:moveTo>
                <a:lnTo>
                  <a:pt x="34082" y="0"/>
                </a:lnTo>
                <a:lnTo>
                  <a:pt x="0" y="86583"/>
                </a:lnTo>
                <a:lnTo>
                  <a:pt x="10282" y="86583"/>
                </a:lnTo>
                <a:lnTo>
                  <a:pt x="19769" y="61851"/>
                </a:lnTo>
                <a:lnTo>
                  <a:pt x="67217" y="61851"/>
                </a:lnTo>
                <a:lnTo>
                  <a:pt x="64136" y="53883"/>
                </a:lnTo>
                <a:lnTo>
                  <a:pt x="22501" y="53883"/>
                </a:lnTo>
                <a:lnTo>
                  <a:pt x="30470" y="33318"/>
                </a:lnTo>
                <a:lnTo>
                  <a:pt x="31287" y="31370"/>
                </a:lnTo>
                <a:lnTo>
                  <a:pt x="35433" y="19852"/>
                </a:lnTo>
                <a:lnTo>
                  <a:pt x="36888" y="15643"/>
                </a:lnTo>
                <a:lnTo>
                  <a:pt x="38344" y="10973"/>
                </a:lnTo>
                <a:lnTo>
                  <a:pt x="47541" y="10973"/>
                </a:lnTo>
                <a:lnTo>
                  <a:pt x="43297" y="0"/>
                </a:lnTo>
                <a:close/>
              </a:path>
              <a:path w="76834" h="86994">
                <a:moveTo>
                  <a:pt x="67217" y="61851"/>
                </a:moveTo>
                <a:lnTo>
                  <a:pt x="56867" y="61851"/>
                </a:lnTo>
                <a:lnTo>
                  <a:pt x="66343" y="86583"/>
                </a:lnTo>
                <a:lnTo>
                  <a:pt x="76783" y="86583"/>
                </a:lnTo>
                <a:lnTo>
                  <a:pt x="67217" y="61851"/>
                </a:lnTo>
                <a:close/>
              </a:path>
              <a:path w="76834" h="86994">
                <a:moveTo>
                  <a:pt x="47541" y="10973"/>
                </a:moveTo>
                <a:lnTo>
                  <a:pt x="38606" y="10973"/>
                </a:lnTo>
                <a:lnTo>
                  <a:pt x="40166" y="15873"/>
                </a:lnTo>
                <a:lnTo>
                  <a:pt x="42993" y="24418"/>
                </a:lnTo>
                <a:lnTo>
                  <a:pt x="44375" y="28459"/>
                </a:lnTo>
                <a:lnTo>
                  <a:pt x="45726" y="32114"/>
                </a:lnTo>
                <a:lnTo>
                  <a:pt x="47014" y="35339"/>
                </a:lnTo>
                <a:lnTo>
                  <a:pt x="53862" y="53883"/>
                </a:lnTo>
                <a:lnTo>
                  <a:pt x="64136" y="53883"/>
                </a:lnTo>
                <a:lnTo>
                  <a:pt x="47541" y="10973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1319438" y="2043775"/>
            <a:ext cx="58795" cy="85859"/>
          </a:xfrm>
          <a:custGeom>
            <a:avLst/>
            <a:gdLst/>
            <a:ahLst/>
            <a:cxnLst/>
            <a:rect l="l" t="t" r="r" b="b"/>
            <a:pathLst>
              <a:path w="59690" h="86994">
                <a:moveTo>
                  <a:pt x="31119" y="0"/>
                </a:moveTo>
                <a:lnTo>
                  <a:pt x="0" y="0"/>
                </a:lnTo>
                <a:lnTo>
                  <a:pt x="0" y="86615"/>
                </a:lnTo>
                <a:lnTo>
                  <a:pt x="9182" y="86615"/>
                </a:lnTo>
                <a:lnTo>
                  <a:pt x="9182" y="51275"/>
                </a:lnTo>
                <a:lnTo>
                  <a:pt x="36983" y="51275"/>
                </a:lnTo>
                <a:lnTo>
                  <a:pt x="35852" y="49485"/>
                </a:lnTo>
                <a:lnTo>
                  <a:pt x="38208" y="48679"/>
                </a:lnTo>
                <a:lnTo>
                  <a:pt x="40501" y="47558"/>
                </a:lnTo>
                <a:lnTo>
                  <a:pt x="42700" y="46208"/>
                </a:lnTo>
                <a:lnTo>
                  <a:pt x="44888" y="44794"/>
                </a:lnTo>
                <a:lnTo>
                  <a:pt x="46657" y="43307"/>
                </a:lnTo>
                <a:lnTo>
                  <a:pt x="9182" y="43307"/>
                </a:lnTo>
                <a:lnTo>
                  <a:pt x="9182" y="7999"/>
                </a:lnTo>
                <a:lnTo>
                  <a:pt x="48106" y="7999"/>
                </a:lnTo>
                <a:lnTo>
                  <a:pt x="44783" y="4827"/>
                </a:lnTo>
                <a:lnTo>
                  <a:pt x="41956" y="3109"/>
                </a:lnTo>
                <a:lnTo>
                  <a:pt x="38511" y="1853"/>
                </a:lnTo>
                <a:lnTo>
                  <a:pt x="35077" y="649"/>
                </a:lnTo>
                <a:lnTo>
                  <a:pt x="31119" y="0"/>
                </a:lnTo>
                <a:close/>
              </a:path>
              <a:path w="59690" h="86994">
                <a:moveTo>
                  <a:pt x="36983" y="51275"/>
                </a:moveTo>
                <a:lnTo>
                  <a:pt x="26627" y="51275"/>
                </a:lnTo>
                <a:lnTo>
                  <a:pt x="48071" y="86615"/>
                </a:lnTo>
                <a:lnTo>
                  <a:pt x="59307" y="86615"/>
                </a:lnTo>
                <a:lnTo>
                  <a:pt x="36983" y="51275"/>
                </a:lnTo>
                <a:close/>
              </a:path>
              <a:path w="59690" h="86994">
                <a:moveTo>
                  <a:pt x="48106" y="7999"/>
                </a:moveTo>
                <a:lnTo>
                  <a:pt x="30145" y="7999"/>
                </a:lnTo>
                <a:lnTo>
                  <a:pt x="35203" y="9423"/>
                </a:lnTo>
                <a:lnTo>
                  <a:pt x="38648" y="12188"/>
                </a:lnTo>
                <a:lnTo>
                  <a:pt x="42092" y="14994"/>
                </a:lnTo>
                <a:lnTo>
                  <a:pt x="43778" y="19413"/>
                </a:lnTo>
                <a:lnTo>
                  <a:pt x="43778" y="28564"/>
                </a:lnTo>
                <a:lnTo>
                  <a:pt x="43234" y="31224"/>
                </a:lnTo>
                <a:lnTo>
                  <a:pt x="42124" y="33496"/>
                </a:lnTo>
                <a:lnTo>
                  <a:pt x="41077" y="35705"/>
                </a:lnTo>
                <a:lnTo>
                  <a:pt x="25381" y="43307"/>
                </a:lnTo>
                <a:lnTo>
                  <a:pt x="46657" y="43307"/>
                </a:lnTo>
                <a:lnTo>
                  <a:pt x="46857" y="43140"/>
                </a:lnTo>
                <a:lnTo>
                  <a:pt x="50228" y="39087"/>
                </a:lnTo>
                <a:lnTo>
                  <a:pt x="51579" y="36763"/>
                </a:lnTo>
                <a:lnTo>
                  <a:pt x="52563" y="34061"/>
                </a:lnTo>
                <a:lnTo>
                  <a:pt x="53600" y="31318"/>
                </a:lnTo>
                <a:lnTo>
                  <a:pt x="54067" y="28564"/>
                </a:lnTo>
                <a:lnTo>
                  <a:pt x="54103" y="21360"/>
                </a:lnTo>
                <a:lnTo>
                  <a:pt x="53527" y="18030"/>
                </a:lnTo>
                <a:lnTo>
                  <a:pt x="52281" y="14952"/>
                </a:lnTo>
                <a:lnTo>
                  <a:pt x="51139" y="11853"/>
                </a:lnTo>
                <a:lnTo>
                  <a:pt x="49422" y="9256"/>
                </a:lnTo>
                <a:lnTo>
                  <a:pt x="48106" y="799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1413186" y="2043677"/>
            <a:ext cx="67551" cy="85859"/>
          </a:xfrm>
          <a:custGeom>
            <a:avLst/>
            <a:gdLst/>
            <a:ahLst/>
            <a:cxnLst/>
            <a:rect l="l" t="t" r="r" b="b"/>
            <a:pathLst>
              <a:path w="68580" h="86994">
                <a:moveTo>
                  <a:pt x="47024" y="0"/>
                </a:moveTo>
                <a:lnTo>
                  <a:pt x="36019" y="0"/>
                </a:lnTo>
                <a:lnTo>
                  <a:pt x="30417" y="942"/>
                </a:lnTo>
                <a:lnTo>
                  <a:pt x="20156" y="4690"/>
                </a:lnTo>
                <a:lnTo>
                  <a:pt x="15727" y="7423"/>
                </a:lnTo>
                <a:lnTo>
                  <a:pt x="11956" y="11109"/>
                </a:lnTo>
                <a:lnTo>
                  <a:pt x="8209" y="14680"/>
                </a:lnTo>
                <a:lnTo>
                  <a:pt x="5266" y="19203"/>
                </a:lnTo>
                <a:lnTo>
                  <a:pt x="3172" y="24700"/>
                </a:lnTo>
                <a:lnTo>
                  <a:pt x="1047" y="30145"/>
                </a:lnTo>
                <a:lnTo>
                  <a:pt x="0" y="36428"/>
                </a:lnTo>
                <a:lnTo>
                  <a:pt x="0" y="50563"/>
                </a:lnTo>
                <a:lnTo>
                  <a:pt x="1151" y="56741"/>
                </a:lnTo>
                <a:lnTo>
                  <a:pt x="3413" y="62144"/>
                </a:lnTo>
                <a:lnTo>
                  <a:pt x="5612" y="67505"/>
                </a:lnTo>
                <a:lnTo>
                  <a:pt x="8680" y="72029"/>
                </a:lnTo>
                <a:lnTo>
                  <a:pt x="12533" y="75683"/>
                </a:lnTo>
                <a:lnTo>
                  <a:pt x="16376" y="79390"/>
                </a:lnTo>
                <a:lnTo>
                  <a:pt x="20868" y="82123"/>
                </a:lnTo>
                <a:lnTo>
                  <a:pt x="31129" y="85903"/>
                </a:lnTo>
                <a:lnTo>
                  <a:pt x="36627" y="86855"/>
                </a:lnTo>
                <a:lnTo>
                  <a:pt x="48239" y="86855"/>
                </a:lnTo>
                <a:lnTo>
                  <a:pt x="53108" y="86416"/>
                </a:lnTo>
                <a:lnTo>
                  <a:pt x="61097" y="84657"/>
                </a:lnTo>
                <a:lnTo>
                  <a:pt x="64814" y="83547"/>
                </a:lnTo>
                <a:lnTo>
                  <a:pt x="68186" y="82165"/>
                </a:lnTo>
                <a:lnTo>
                  <a:pt x="68186" y="78720"/>
                </a:lnTo>
                <a:lnTo>
                  <a:pt x="38040" y="78720"/>
                </a:lnTo>
                <a:lnTo>
                  <a:pt x="33622" y="77966"/>
                </a:lnTo>
                <a:lnTo>
                  <a:pt x="25758" y="74824"/>
                </a:lnTo>
                <a:lnTo>
                  <a:pt x="22313" y="72573"/>
                </a:lnTo>
                <a:lnTo>
                  <a:pt x="19444" y="69568"/>
                </a:lnTo>
                <a:lnTo>
                  <a:pt x="16575" y="66594"/>
                </a:lnTo>
                <a:lnTo>
                  <a:pt x="14355" y="62919"/>
                </a:lnTo>
                <a:lnTo>
                  <a:pt x="11245" y="54113"/>
                </a:lnTo>
                <a:lnTo>
                  <a:pt x="10429" y="49077"/>
                </a:lnTo>
                <a:lnTo>
                  <a:pt x="10525" y="36428"/>
                </a:lnTo>
                <a:lnTo>
                  <a:pt x="11371" y="31465"/>
                </a:lnTo>
                <a:lnTo>
                  <a:pt x="15025" y="22386"/>
                </a:lnTo>
                <a:lnTo>
                  <a:pt x="17454" y="18701"/>
                </a:lnTo>
                <a:lnTo>
                  <a:pt x="20522" y="15926"/>
                </a:lnTo>
                <a:lnTo>
                  <a:pt x="23507" y="13130"/>
                </a:lnTo>
                <a:lnTo>
                  <a:pt x="27014" y="11078"/>
                </a:lnTo>
                <a:lnTo>
                  <a:pt x="35004" y="8575"/>
                </a:lnTo>
                <a:lnTo>
                  <a:pt x="39161" y="7968"/>
                </a:lnTo>
                <a:lnTo>
                  <a:pt x="65282" y="7968"/>
                </a:lnTo>
                <a:lnTo>
                  <a:pt x="66270" y="4931"/>
                </a:lnTo>
                <a:lnTo>
                  <a:pt x="62762" y="3109"/>
                </a:lnTo>
                <a:lnTo>
                  <a:pt x="59108" y="1821"/>
                </a:lnTo>
                <a:lnTo>
                  <a:pt x="51412" y="366"/>
                </a:lnTo>
                <a:lnTo>
                  <a:pt x="47024" y="0"/>
                </a:lnTo>
                <a:close/>
              </a:path>
              <a:path w="68580" h="86994">
                <a:moveTo>
                  <a:pt x="68186" y="41077"/>
                </a:moveTo>
                <a:lnTo>
                  <a:pt x="41255" y="41077"/>
                </a:lnTo>
                <a:lnTo>
                  <a:pt x="41255" y="48773"/>
                </a:lnTo>
                <a:lnTo>
                  <a:pt x="58668" y="48773"/>
                </a:lnTo>
                <a:lnTo>
                  <a:pt x="58668" y="76248"/>
                </a:lnTo>
                <a:lnTo>
                  <a:pt x="46386" y="78720"/>
                </a:lnTo>
                <a:lnTo>
                  <a:pt x="68186" y="78720"/>
                </a:lnTo>
                <a:lnTo>
                  <a:pt x="68186" y="41077"/>
                </a:lnTo>
                <a:close/>
              </a:path>
              <a:path w="68580" h="86994">
                <a:moveTo>
                  <a:pt x="65282" y="7968"/>
                </a:moveTo>
                <a:lnTo>
                  <a:pt x="47160" y="7968"/>
                </a:lnTo>
                <a:lnTo>
                  <a:pt x="50595" y="8334"/>
                </a:lnTo>
                <a:lnTo>
                  <a:pt x="57317" y="9957"/>
                </a:lnTo>
                <a:lnTo>
                  <a:pt x="60563" y="11109"/>
                </a:lnTo>
                <a:lnTo>
                  <a:pt x="63767" y="12627"/>
                </a:lnTo>
                <a:lnTo>
                  <a:pt x="65282" y="7968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1526088" y="2043787"/>
            <a:ext cx="50663" cy="85859"/>
          </a:xfrm>
          <a:custGeom>
            <a:avLst/>
            <a:gdLst/>
            <a:ahLst/>
            <a:cxnLst/>
            <a:rect l="l" t="t" r="r" b="b"/>
            <a:pathLst>
              <a:path w="51434" h="86994">
                <a:moveTo>
                  <a:pt x="50836" y="0"/>
                </a:moveTo>
                <a:lnTo>
                  <a:pt x="0" y="0"/>
                </a:lnTo>
                <a:lnTo>
                  <a:pt x="0" y="86583"/>
                </a:lnTo>
                <a:lnTo>
                  <a:pt x="51265" y="86583"/>
                </a:lnTo>
                <a:lnTo>
                  <a:pt x="51265" y="78447"/>
                </a:lnTo>
                <a:lnTo>
                  <a:pt x="9884" y="78447"/>
                </a:lnTo>
                <a:lnTo>
                  <a:pt x="9884" y="45914"/>
                </a:lnTo>
                <a:lnTo>
                  <a:pt x="47265" y="45914"/>
                </a:lnTo>
                <a:lnTo>
                  <a:pt x="47265" y="37768"/>
                </a:lnTo>
                <a:lnTo>
                  <a:pt x="9884" y="37768"/>
                </a:lnTo>
                <a:lnTo>
                  <a:pt x="9884" y="8135"/>
                </a:lnTo>
                <a:lnTo>
                  <a:pt x="50836" y="8135"/>
                </a:lnTo>
                <a:lnTo>
                  <a:pt x="5083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1620019" y="2043787"/>
            <a:ext cx="66300" cy="85859"/>
          </a:xfrm>
          <a:custGeom>
            <a:avLst/>
            <a:gdLst/>
            <a:ahLst/>
            <a:cxnLst/>
            <a:rect l="l" t="t" r="r" b="b"/>
            <a:pathLst>
              <a:path w="67310" h="86994">
                <a:moveTo>
                  <a:pt x="8942" y="0"/>
                </a:moveTo>
                <a:lnTo>
                  <a:pt x="0" y="0"/>
                </a:lnTo>
                <a:lnTo>
                  <a:pt x="0" y="86583"/>
                </a:lnTo>
                <a:lnTo>
                  <a:pt x="9612" y="86583"/>
                </a:lnTo>
                <a:lnTo>
                  <a:pt x="9518" y="26198"/>
                </a:lnTo>
                <a:lnTo>
                  <a:pt x="9206" y="17151"/>
                </a:lnTo>
                <a:lnTo>
                  <a:pt x="9078" y="14010"/>
                </a:lnTo>
                <a:lnTo>
                  <a:pt x="18614" y="14010"/>
                </a:lnTo>
                <a:lnTo>
                  <a:pt x="8942" y="0"/>
                </a:lnTo>
                <a:close/>
              </a:path>
              <a:path w="67310" h="86994">
                <a:moveTo>
                  <a:pt x="18614" y="14010"/>
                </a:moveTo>
                <a:lnTo>
                  <a:pt x="9350" y="14010"/>
                </a:lnTo>
                <a:lnTo>
                  <a:pt x="10963" y="17151"/>
                </a:lnTo>
                <a:lnTo>
                  <a:pt x="12753" y="20261"/>
                </a:lnTo>
                <a:lnTo>
                  <a:pt x="14617" y="23454"/>
                </a:lnTo>
                <a:lnTo>
                  <a:pt x="16533" y="26637"/>
                </a:lnTo>
                <a:lnTo>
                  <a:pt x="18428" y="29569"/>
                </a:lnTo>
                <a:lnTo>
                  <a:pt x="20344" y="32302"/>
                </a:lnTo>
                <a:lnTo>
                  <a:pt x="58123" y="86583"/>
                </a:lnTo>
                <a:lnTo>
                  <a:pt x="67066" y="86583"/>
                </a:lnTo>
                <a:lnTo>
                  <a:pt x="67066" y="71327"/>
                </a:lnTo>
                <a:lnTo>
                  <a:pt x="57579" y="71327"/>
                </a:lnTo>
                <a:lnTo>
                  <a:pt x="56029" y="68751"/>
                </a:lnTo>
                <a:lnTo>
                  <a:pt x="54406" y="66196"/>
                </a:lnTo>
                <a:lnTo>
                  <a:pt x="52679" y="63662"/>
                </a:lnTo>
                <a:lnTo>
                  <a:pt x="50993" y="61066"/>
                </a:lnTo>
                <a:lnTo>
                  <a:pt x="47558" y="55935"/>
                </a:lnTo>
                <a:lnTo>
                  <a:pt x="18614" y="14010"/>
                </a:lnTo>
                <a:close/>
              </a:path>
              <a:path w="67310" h="86994">
                <a:moveTo>
                  <a:pt x="67066" y="0"/>
                </a:moveTo>
                <a:lnTo>
                  <a:pt x="57443" y="0"/>
                </a:lnTo>
                <a:lnTo>
                  <a:pt x="57507" y="61066"/>
                </a:lnTo>
                <a:lnTo>
                  <a:pt x="57629" y="66196"/>
                </a:lnTo>
                <a:lnTo>
                  <a:pt x="57724" y="68751"/>
                </a:lnTo>
                <a:lnTo>
                  <a:pt x="57851" y="71327"/>
                </a:lnTo>
                <a:lnTo>
                  <a:pt x="67066" y="71327"/>
                </a:lnTo>
                <a:lnTo>
                  <a:pt x="6706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1725184" y="2043787"/>
            <a:ext cx="65675" cy="85859"/>
          </a:xfrm>
          <a:custGeom>
            <a:avLst/>
            <a:gdLst/>
            <a:ahLst/>
            <a:cxnLst/>
            <a:rect l="l" t="t" r="r" b="b"/>
            <a:pathLst>
              <a:path w="66675" h="86994">
                <a:moveTo>
                  <a:pt x="37799" y="8271"/>
                </a:moveTo>
                <a:lnTo>
                  <a:pt x="27915" y="8271"/>
                </a:lnTo>
                <a:lnTo>
                  <a:pt x="27915" y="86583"/>
                </a:lnTo>
                <a:lnTo>
                  <a:pt x="37799" y="86583"/>
                </a:lnTo>
                <a:lnTo>
                  <a:pt x="37799" y="8271"/>
                </a:lnTo>
                <a:close/>
              </a:path>
              <a:path w="66675" h="86994">
                <a:moveTo>
                  <a:pt x="66228" y="0"/>
                </a:moveTo>
                <a:lnTo>
                  <a:pt x="0" y="0"/>
                </a:lnTo>
                <a:lnTo>
                  <a:pt x="0" y="8271"/>
                </a:lnTo>
                <a:lnTo>
                  <a:pt x="66228" y="8271"/>
                </a:lnTo>
                <a:lnTo>
                  <a:pt x="66228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1834400" y="2043808"/>
            <a:ext cx="0" cy="85859"/>
          </a:xfrm>
          <a:custGeom>
            <a:avLst/>
            <a:gdLst/>
            <a:ahLst/>
            <a:cxnLst/>
            <a:rect l="l" t="t" r="r" b="b"/>
            <a:pathLst>
              <a:path h="86994">
                <a:moveTo>
                  <a:pt x="0" y="0"/>
                </a:moveTo>
                <a:lnTo>
                  <a:pt x="0" y="86583"/>
                </a:lnTo>
              </a:path>
            </a:pathLst>
          </a:custGeom>
          <a:ln w="9926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1887895" y="2043787"/>
            <a:ext cx="66300" cy="85859"/>
          </a:xfrm>
          <a:custGeom>
            <a:avLst/>
            <a:gdLst/>
            <a:ahLst/>
            <a:cxnLst/>
            <a:rect l="l" t="t" r="r" b="b"/>
            <a:pathLst>
              <a:path w="67310" h="86994">
                <a:moveTo>
                  <a:pt x="8910" y="0"/>
                </a:moveTo>
                <a:lnTo>
                  <a:pt x="0" y="0"/>
                </a:lnTo>
                <a:lnTo>
                  <a:pt x="0" y="86583"/>
                </a:lnTo>
                <a:lnTo>
                  <a:pt x="9580" y="86583"/>
                </a:lnTo>
                <a:lnTo>
                  <a:pt x="9476" y="26198"/>
                </a:lnTo>
                <a:lnTo>
                  <a:pt x="9172" y="17151"/>
                </a:lnTo>
                <a:lnTo>
                  <a:pt x="9036" y="14010"/>
                </a:lnTo>
                <a:lnTo>
                  <a:pt x="18582" y="14010"/>
                </a:lnTo>
                <a:lnTo>
                  <a:pt x="8910" y="0"/>
                </a:lnTo>
                <a:close/>
              </a:path>
              <a:path w="67310" h="86994">
                <a:moveTo>
                  <a:pt x="18582" y="14010"/>
                </a:moveTo>
                <a:lnTo>
                  <a:pt x="9350" y="14010"/>
                </a:lnTo>
                <a:lnTo>
                  <a:pt x="11004" y="17151"/>
                </a:lnTo>
                <a:lnTo>
                  <a:pt x="12722" y="20261"/>
                </a:lnTo>
                <a:lnTo>
                  <a:pt x="16502" y="26637"/>
                </a:lnTo>
                <a:lnTo>
                  <a:pt x="18397" y="29569"/>
                </a:lnTo>
                <a:lnTo>
                  <a:pt x="20313" y="32302"/>
                </a:lnTo>
                <a:lnTo>
                  <a:pt x="58092" y="86583"/>
                </a:lnTo>
                <a:lnTo>
                  <a:pt x="67034" y="86583"/>
                </a:lnTo>
                <a:lnTo>
                  <a:pt x="67034" y="71327"/>
                </a:lnTo>
                <a:lnTo>
                  <a:pt x="57547" y="71327"/>
                </a:lnTo>
                <a:lnTo>
                  <a:pt x="55998" y="68751"/>
                </a:lnTo>
                <a:lnTo>
                  <a:pt x="54375" y="66196"/>
                </a:lnTo>
                <a:lnTo>
                  <a:pt x="49275" y="58500"/>
                </a:lnTo>
                <a:lnTo>
                  <a:pt x="47527" y="55935"/>
                </a:lnTo>
                <a:lnTo>
                  <a:pt x="18582" y="14010"/>
                </a:lnTo>
                <a:close/>
              </a:path>
              <a:path w="67310" h="86994">
                <a:moveTo>
                  <a:pt x="67034" y="0"/>
                </a:moveTo>
                <a:lnTo>
                  <a:pt x="57411" y="0"/>
                </a:lnTo>
                <a:lnTo>
                  <a:pt x="57449" y="58500"/>
                </a:lnTo>
                <a:lnTo>
                  <a:pt x="57547" y="64573"/>
                </a:lnTo>
                <a:lnTo>
                  <a:pt x="57685" y="68751"/>
                </a:lnTo>
                <a:lnTo>
                  <a:pt x="57788" y="71327"/>
                </a:lnTo>
                <a:lnTo>
                  <a:pt x="67034" y="71327"/>
                </a:lnTo>
                <a:lnTo>
                  <a:pt x="6703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1993305" y="2043792"/>
            <a:ext cx="75682" cy="85859"/>
          </a:xfrm>
          <a:custGeom>
            <a:avLst/>
            <a:gdLst/>
            <a:ahLst/>
            <a:cxnLst/>
            <a:rect l="l" t="t" r="r" b="b"/>
            <a:pathLst>
              <a:path w="76835" h="86994">
                <a:moveTo>
                  <a:pt x="43297" y="0"/>
                </a:moveTo>
                <a:lnTo>
                  <a:pt x="34093" y="0"/>
                </a:lnTo>
                <a:lnTo>
                  <a:pt x="0" y="86583"/>
                </a:lnTo>
                <a:lnTo>
                  <a:pt x="10292" y="86583"/>
                </a:lnTo>
                <a:lnTo>
                  <a:pt x="19810" y="61851"/>
                </a:lnTo>
                <a:lnTo>
                  <a:pt x="67247" y="61851"/>
                </a:lnTo>
                <a:lnTo>
                  <a:pt x="64162" y="53883"/>
                </a:lnTo>
                <a:lnTo>
                  <a:pt x="22543" y="53883"/>
                </a:lnTo>
                <a:lnTo>
                  <a:pt x="29705" y="35339"/>
                </a:lnTo>
                <a:lnTo>
                  <a:pt x="30512" y="33318"/>
                </a:lnTo>
                <a:lnTo>
                  <a:pt x="31224" y="31370"/>
                </a:lnTo>
                <a:lnTo>
                  <a:pt x="33349" y="25737"/>
                </a:lnTo>
                <a:lnTo>
                  <a:pt x="34061" y="23800"/>
                </a:lnTo>
                <a:lnTo>
                  <a:pt x="34700" y="21842"/>
                </a:lnTo>
                <a:lnTo>
                  <a:pt x="35433" y="19852"/>
                </a:lnTo>
                <a:lnTo>
                  <a:pt x="36155" y="17727"/>
                </a:lnTo>
                <a:lnTo>
                  <a:pt x="36888" y="15643"/>
                </a:lnTo>
                <a:lnTo>
                  <a:pt x="37632" y="13371"/>
                </a:lnTo>
                <a:lnTo>
                  <a:pt x="38344" y="10973"/>
                </a:lnTo>
                <a:lnTo>
                  <a:pt x="47546" y="10973"/>
                </a:lnTo>
                <a:lnTo>
                  <a:pt x="43297" y="0"/>
                </a:lnTo>
                <a:close/>
              </a:path>
              <a:path w="76835" h="86994">
                <a:moveTo>
                  <a:pt x="67247" y="61851"/>
                </a:moveTo>
                <a:lnTo>
                  <a:pt x="56909" y="61851"/>
                </a:lnTo>
                <a:lnTo>
                  <a:pt x="66364" y="86583"/>
                </a:lnTo>
                <a:lnTo>
                  <a:pt x="76824" y="86583"/>
                </a:lnTo>
                <a:lnTo>
                  <a:pt x="67247" y="61851"/>
                </a:lnTo>
                <a:close/>
              </a:path>
              <a:path w="76835" h="86994">
                <a:moveTo>
                  <a:pt x="47546" y="10973"/>
                </a:moveTo>
                <a:lnTo>
                  <a:pt x="38616" y="10973"/>
                </a:lnTo>
                <a:lnTo>
                  <a:pt x="40166" y="15873"/>
                </a:lnTo>
                <a:lnTo>
                  <a:pt x="43003" y="24418"/>
                </a:lnTo>
                <a:lnTo>
                  <a:pt x="44417" y="28459"/>
                </a:lnTo>
                <a:lnTo>
                  <a:pt x="45736" y="32114"/>
                </a:lnTo>
                <a:lnTo>
                  <a:pt x="46982" y="35339"/>
                </a:lnTo>
                <a:lnTo>
                  <a:pt x="53904" y="53883"/>
                </a:lnTo>
                <a:lnTo>
                  <a:pt x="64162" y="53883"/>
                </a:lnTo>
                <a:lnTo>
                  <a:pt x="47546" y="10973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 txBox="1">
            <a:spLocks noGrp="1"/>
          </p:cNvSpPr>
          <p:nvPr>
            <p:ph type="body" idx="1"/>
          </p:nvPr>
        </p:nvSpPr>
        <p:spPr>
          <a:xfrm>
            <a:off x="672417" y="3783803"/>
            <a:ext cx="18460803" cy="6985155"/>
          </a:xfrm>
          <a:prstGeom prst="rect">
            <a:avLst/>
          </a:prstGeom>
          <a:solidFill>
            <a:schemeClr val="bg1">
              <a:alpha val="75000"/>
            </a:schemeClr>
          </a:solidFill>
        </p:spPr>
        <p:txBody>
          <a:bodyPr vert="horz" wrap="square" lIns="720000" tIns="360000" rIns="720000" bIns="360000" rtlCol="0" anchor="ctr" anchorCtr="0">
            <a:spAutoFit/>
          </a:bodyPr>
          <a:lstStyle/>
          <a:p>
            <a:pPr marL="595189" marR="5007" algn="ctr">
              <a:spcBef>
                <a:spcPts val="99"/>
              </a:spcBef>
            </a:pPr>
            <a:r>
              <a:rPr lang="es-ES" sz="4400" b="1" spc="-5" dirty="0" smtClean="0">
                <a:solidFill>
                  <a:schemeClr val="tx1"/>
                </a:solidFill>
                <a:latin typeface="Roboto Medium" pitchFamily="2" charset="0"/>
                <a:ea typeface="Roboto Medium" pitchFamily="2" charset="0"/>
              </a:rPr>
              <a:t>Objetivos</a:t>
            </a:r>
            <a:r>
              <a:rPr lang="es-ES" sz="4400" b="1" spc="-5" dirty="0">
                <a:solidFill>
                  <a:schemeClr val="tx1"/>
                </a:solidFill>
                <a:latin typeface="Roboto Medium" pitchFamily="2" charset="0"/>
                <a:ea typeface="Roboto Medium" pitchFamily="2" charset="0"/>
              </a:rPr>
              <a:t>:</a:t>
            </a:r>
          </a:p>
          <a:p>
            <a:pPr marL="595189" marR="5007" algn="ctr">
              <a:spcBef>
                <a:spcPts val="99"/>
              </a:spcBef>
            </a:pPr>
            <a:endParaRPr lang="es-ES" sz="3600" spc="-5" dirty="0">
              <a:solidFill>
                <a:schemeClr val="tx1"/>
              </a:solidFill>
              <a:latin typeface="Roboto Medium" pitchFamily="2" charset="0"/>
              <a:ea typeface="Roboto Medium" pitchFamily="2" charset="0"/>
            </a:endParaRPr>
          </a:p>
          <a:p>
            <a:pPr marL="709632" marR="5007" indent="-675924" algn="ctr">
              <a:spcBef>
                <a:spcPts val="99"/>
              </a:spcBef>
              <a:buFont typeface="Arial" charset="0"/>
              <a:buChar char="•"/>
            </a:pPr>
            <a:r>
              <a:rPr lang="es-ES" sz="4000" spc="-5" dirty="0">
                <a:solidFill>
                  <a:schemeClr val="tx1"/>
                </a:solidFill>
                <a:latin typeface="Roboto Medium" pitchFamily="2" charset="0"/>
                <a:ea typeface="Roboto Medium" pitchFamily="2" charset="0"/>
              </a:rPr>
              <a:t>Apoyar mediante la preservación de semillas agroecológicas las iniciativas de soberanía alimentaria.</a:t>
            </a:r>
          </a:p>
          <a:p>
            <a:pPr marL="1271114" marR="5007" indent="-675924" algn="ctr">
              <a:spcBef>
                <a:spcPts val="99"/>
              </a:spcBef>
              <a:buFont typeface="Arial" charset="0"/>
              <a:buChar char="•"/>
            </a:pPr>
            <a:endParaRPr lang="es-ES" sz="4000" spc="-5" dirty="0">
              <a:solidFill>
                <a:schemeClr val="tx1"/>
              </a:solidFill>
              <a:latin typeface="Roboto Medium" pitchFamily="2" charset="0"/>
              <a:ea typeface="Roboto Medium" pitchFamily="2" charset="0"/>
            </a:endParaRPr>
          </a:p>
          <a:p>
            <a:pPr marL="709632" marR="5007" indent="-675924" algn="ctr">
              <a:spcBef>
                <a:spcPts val="99"/>
              </a:spcBef>
              <a:buFont typeface="Arial" charset="0"/>
              <a:buChar char="•"/>
            </a:pPr>
            <a:r>
              <a:rPr lang="es-ES" sz="4000" spc="-5" dirty="0">
                <a:solidFill>
                  <a:schemeClr val="tx1"/>
                </a:solidFill>
                <a:latin typeface="Roboto Medium" pitchFamily="2" charset="0"/>
                <a:ea typeface="Roboto Medium" pitchFamily="2" charset="0"/>
              </a:rPr>
              <a:t>Concientizar sobre la importancia de la conservación de semillas libres.</a:t>
            </a:r>
          </a:p>
          <a:p>
            <a:pPr marL="1271114" marR="5007" indent="-675924" algn="ctr">
              <a:spcBef>
                <a:spcPts val="99"/>
              </a:spcBef>
              <a:buFont typeface="Arial" charset="0"/>
              <a:buChar char="•"/>
            </a:pPr>
            <a:endParaRPr lang="es-ES" sz="4000" spc="-5" dirty="0">
              <a:solidFill>
                <a:schemeClr val="tx1"/>
              </a:solidFill>
              <a:latin typeface="Roboto Medium" pitchFamily="2" charset="0"/>
              <a:ea typeface="Roboto Medium" pitchFamily="2" charset="0"/>
            </a:endParaRPr>
          </a:p>
          <a:p>
            <a:pPr marL="709632" marR="5007" indent="-675924" algn="ctr">
              <a:spcBef>
                <a:spcPts val="99"/>
              </a:spcBef>
              <a:buFont typeface="Arial" charset="0"/>
              <a:buChar char="•"/>
            </a:pPr>
            <a:r>
              <a:rPr lang="es-ES" sz="4000" spc="-5" dirty="0">
                <a:solidFill>
                  <a:schemeClr val="tx1"/>
                </a:solidFill>
                <a:latin typeface="Roboto Medium" pitchFamily="2" charset="0"/>
                <a:ea typeface="Roboto Medium" pitchFamily="2" charset="0"/>
              </a:rPr>
              <a:t>Apoyar la agricultura urbana y/o comunitaria y/o familiar.</a:t>
            </a:r>
          </a:p>
          <a:p>
            <a:pPr marL="1271114" marR="5007" indent="-675924" algn="ctr">
              <a:spcBef>
                <a:spcPts val="99"/>
              </a:spcBef>
              <a:buFont typeface="Arial" charset="0"/>
              <a:buChar char="•"/>
            </a:pPr>
            <a:endParaRPr lang="es-ES" sz="4000" spc="-5" dirty="0">
              <a:solidFill>
                <a:schemeClr val="tx1"/>
              </a:solidFill>
              <a:latin typeface="Roboto Medium" pitchFamily="2" charset="0"/>
              <a:ea typeface="Roboto Medium" pitchFamily="2" charset="0"/>
            </a:endParaRPr>
          </a:p>
          <a:p>
            <a:pPr marL="709632" marR="5007" indent="-675924" algn="ctr">
              <a:spcBef>
                <a:spcPts val="99"/>
              </a:spcBef>
              <a:buFont typeface="Arial" charset="0"/>
              <a:buChar char="•"/>
            </a:pPr>
            <a:r>
              <a:rPr lang="es-ES" sz="4000" spc="-5" dirty="0">
                <a:solidFill>
                  <a:schemeClr val="tx1"/>
                </a:solidFill>
                <a:latin typeface="Roboto Medium" pitchFamily="2" charset="0"/>
                <a:ea typeface="Roboto Medium" pitchFamily="2" charset="0"/>
              </a:rPr>
              <a:t>Fomentar la cultura del compartir y de la cooperación</a:t>
            </a:r>
            <a:r>
              <a:rPr lang="es-ES" sz="4000" spc="-5" dirty="0" smtClean="0">
                <a:solidFill>
                  <a:schemeClr val="tx1"/>
                </a:solidFill>
                <a:latin typeface="Roboto Medium" pitchFamily="2" charset="0"/>
                <a:ea typeface="Roboto Medium" pitchFamily="2" charset="0"/>
              </a:rPr>
              <a:t>.</a:t>
            </a:r>
            <a:endParaRPr lang="es-ES" sz="3600" spc="-5" dirty="0">
              <a:solidFill>
                <a:schemeClr val="tx1"/>
              </a:solidFill>
              <a:latin typeface="Roboto Medium" pitchFamily="2" charset="0"/>
              <a:ea typeface="Roboto Medium" pitchFamily="2" charset="0"/>
            </a:endParaRPr>
          </a:p>
        </p:txBody>
      </p:sp>
      <p:sp>
        <p:nvSpPr>
          <p:cNvPr id="28" name="27 CuadroTexto"/>
          <p:cNvSpPr txBox="1"/>
          <p:nvPr/>
        </p:nvSpPr>
        <p:spPr>
          <a:xfrm>
            <a:off x="2785135" y="1056911"/>
            <a:ext cx="16198189" cy="1150268"/>
          </a:xfrm>
          <a:prstGeom prst="rect">
            <a:avLst/>
          </a:prstGeom>
          <a:noFill/>
        </p:spPr>
        <p:txBody>
          <a:bodyPr wrap="square" lIns="90123" tIns="45062" rIns="90123" bIns="45062" rtlCol="0">
            <a:spAutoFit/>
          </a:bodyPr>
          <a:lstStyle/>
          <a:p>
            <a:pPr marL="12517">
              <a:spcBef>
                <a:spcPts val="112"/>
              </a:spcBef>
            </a:pPr>
            <a:r>
              <a:rPr lang="es-ES" sz="4000" dirty="0">
                <a:solidFill>
                  <a:srgbClr val="FFFFFF"/>
                </a:solidFill>
                <a:latin typeface="Roboto Condensed"/>
                <a:cs typeface="Roboto Condensed"/>
              </a:rPr>
              <a:t>Dilemas de formatos y normas para catalogar semillas agroecológicas</a:t>
            </a:r>
          </a:p>
          <a:p>
            <a:pPr marL="12517">
              <a:spcBef>
                <a:spcPts val="112"/>
              </a:spcBef>
            </a:pPr>
            <a:endParaRPr lang="es-ES" sz="2800" dirty="0">
              <a:solidFill>
                <a:srgbClr val="FFFFFF"/>
              </a:solidFill>
              <a:latin typeface="Roboto Condensed"/>
              <a:cs typeface="Roboto Condensed"/>
            </a:endParaRPr>
          </a:p>
        </p:txBody>
      </p:sp>
    </p:spTree>
    <p:extLst>
      <p:ext uri="{BB962C8B-B14F-4D97-AF65-F5344CB8AC3E}">
        <p14:creationId xmlns:p14="http://schemas.microsoft.com/office/powerpoint/2010/main" val="1569608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24 Imagen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3" b="24864"/>
          <a:stretch/>
        </p:blipFill>
        <p:spPr>
          <a:xfrm>
            <a:off x="-1" y="0"/>
            <a:ext cx="19802475" cy="11160000"/>
          </a:xfrm>
          <a:prstGeom prst="rect">
            <a:avLst/>
          </a:prstGeom>
        </p:spPr>
      </p:pic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811021" y="695429"/>
            <a:ext cx="16276087" cy="2001643"/>
          </a:xfrm>
          <a:prstGeom prst="rect">
            <a:avLst/>
          </a:prstGeom>
          <a:solidFill>
            <a:schemeClr val="tx1">
              <a:lumMod val="85000"/>
              <a:lumOff val="15000"/>
              <a:alpha val="79000"/>
            </a:schemeClr>
          </a:solidFill>
        </p:spPr>
        <p:txBody>
          <a:bodyPr vert="horz" wrap="square" lIns="0" tIns="597692" rIns="0" bIns="0" rtlCol="0">
            <a:spAutoFit/>
          </a:bodyPr>
          <a:lstStyle/>
          <a:p>
            <a:pPr marL="549502">
              <a:spcBef>
                <a:spcPts val="4706"/>
              </a:spcBef>
            </a:pPr>
            <a:r>
              <a:rPr lang="es-ES" spc="-5" dirty="0"/>
              <a:t/>
            </a:r>
            <a:br>
              <a:rPr lang="es-ES" spc="-5" dirty="0"/>
            </a:br>
            <a:endParaRPr spc="-5" dirty="0"/>
          </a:p>
        </p:txBody>
      </p:sp>
      <p:sp>
        <p:nvSpPr>
          <p:cNvPr id="3" name="object 3"/>
          <p:cNvSpPr/>
          <p:nvPr/>
        </p:nvSpPr>
        <p:spPr>
          <a:xfrm>
            <a:off x="672420" y="519034"/>
            <a:ext cx="2098428" cy="2354434"/>
          </a:xfrm>
          <a:custGeom>
            <a:avLst/>
            <a:gdLst/>
            <a:ahLst/>
            <a:cxnLst/>
            <a:rect l="l" t="t" r="r" b="b"/>
            <a:pathLst>
              <a:path w="1958975" h="1958339">
                <a:moveTo>
                  <a:pt x="1958422" y="1958160"/>
                </a:moveTo>
                <a:lnTo>
                  <a:pt x="0" y="1958160"/>
                </a:lnTo>
                <a:lnTo>
                  <a:pt x="0" y="0"/>
                </a:lnTo>
                <a:lnTo>
                  <a:pt x="1958422" y="0"/>
                </a:lnTo>
                <a:lnTo>
                  <a:pt x="1958422" y="1958160"/>
                </a:lnTo>
                <a:close/>
              </a:path>
            </a:pathLst>
          </a:custGeom>
          <a:solidFill>
            <a:srgbClr val="142E4E">
              <a:alpha val="85000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205427" y="841480"/>
            <a:ext cx="862418" cy="79056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224337" y="1894506"/>
            <a:ext cx="0" cy="60164"/>
          </a:xfrm>
          <a:custGeom>
            <a:avLst/>
            <a:gdLst/>
            <a:ahLst/>
            <a:cxnLst/>
            <a:rect l="l" t="t" r="r" b="b"/>
            <a:pathLst>
              <a:path h="60960">
                <a:moveTo>
                  <a:pt x="0" y="0"/>
                </a:moveTo>
                <a:lnTo>
                  <a:pt x="0" y="60959"/>
                </a:lnTo>
              </a:path>
            </a:pathLst>
          </a:custGeom>
          <a:ln w="3837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205439" y="1880093"/>
            <a:ext cx="96948" cy="0"/>
          </a:xfrm>
          <a:custGeom>
            <a:avLst/>
            <a:gdLst/>
            <a:ahLst/>
            <a:cxnLst/>
            <a:rect l="l" t="t" r="r" b="b"/>
            <a:pathLst>
              <a:path w="98425">
                <a:moveTo>
                  <a:pt x="0" y="0"/>
                </a:moveTo>
                <a:lnTo>
                  <a:pt x="98059" y="0"/>
                </a:lnTo>
              </a:path>
            </a:pathLst>
          </a:custGeom>
          <a:ln w="2921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205440" y="1846249"/>
            <a:ext cx="38154" cy="0"/>
          </a:xfrm>
          <a:custGeom>
            <a:avLst/>
            <a:gdLst/>
            <a:ahLst/>
            <a:cxnLst/>
            <a:rect l="l" t="t" r="r" b="b"/>
            <a:pathLst>
              <a:path w="38734">
                <a:moveTo>
                  <a:pt x="0" y="0"/>
                </a:moveTo>
                <a:lnTo>
                  <a:pt x="38375" y="0"/>
                </a:lnTo>
              </a:path>
            </a:pathLst>
          </a:custGeom>
          <a:ln w="3937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205440" y="1812407"/>
            <a:ext cx="102577" cy="0"/>
          </a:xfrm>
          <a:custGeom>
            <a:avLst/>
            <a:gdLst/>
            <a:ahLst/>
            <a:cxnLst/>
            <a:rect l="l" t="t" r="r" b="b"/>
            <a:pathLst>
              <a:path w="104140">
                <a:moveTo>
                  <a:pt x="0" y="0"/>
                </a:moveTo>
                <a:lnTo>
                  <a:pt x="103651" y="0"/>
                </a:lnTo>
              </a:path>
            </a:pathLst>
          </a:custGeom>
          <a:ln w="2920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340139" y="1940256"/>
            <a:ext cx="92571" cy="0"/>
          </a:xfrm>
          <a:custGeom>
            <a:avLst/>
            <a:gdLst/>
            <a:ahLst/>
            <a:cxnLst/>
            <a:rect l="l" t="t" r="r" b="b"/>
            <a:pathLst>
              <a:path w="93980">
                <a:moveTo>
                  <a:pt x="0" y="0"/>
                </a:moveTo>
                <a:lnTo>
                  <a:pt x="93871" y="0"/>
                </a:lnTo>
              </a:path>
            </a:pathLst>
          </a:custGeom>
          <a:ln w="2920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1359072" y="1797998"/>
            <a:ext cx="0" cy="127848"/>
          </a:xfrm>
          <a:custGeom>
            <a:avLst/>
            <a:gdLst/>
            <a:ahLst/>
            <a:cxnLst/>
            <a:rect l="l" t="t" r="r" b="b"/>
            <a:pathLst>
              <a:path h="129539">
                <a:moveTo>
                  <a:pt x="0" y="0"/>
                </a:moveTo>
                <a:lnTo>
                  <a:pt x="0" y="129540"/>
                </a:lnTo>
              </a:path>
            </a:pathLst>
          </a:custGeom>
          <a:ln w="3844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1451333" y="1797984"/>
            <a:ext cx="154492" cy="157304"/>
          </a:xfrm>
          <a:custGeom>
            <a:avLst/>
            <a:gdLst/>
            <a:ahLst/>
            <a:cxnLst/>
            <a:rect l="l" t="t" r="r" b="b"/>
            <a:pathLst>
              <a:path w="156844" h="159385">
                <a:moveTo>
                  <a:pt x="98834" y="0"/>
                </a:moveTo>
                <a:lnTo>
                  <a:pt x="57851" y="0"/>
                </a:lnTo>
                <a:lnTo>
                  <a:pt x="0" y="159293"/>
                </a:lnTo>
                <a:lnTo>
                  <a:pt x="40166" y="159293"/>
                </a:lnTo>
                <a:lnTo>
                  <a:pt x="51035" y="125158"/>
                </a:lnTo>
                <a:lnTo>
                  <a:pt x="143919" y="125158"/>
                </a:lnTo>
                <a:lnTo>
                  <a:pt x="133901" y="97347"/>
                </a:lnTo>
                <a:lnTo>
                  <a:pt x="59369" y="97347"/>
                </a:lnTo>
                <a:lnTo>
                  <a:pt x="65484" y="78144"/>
                </a:lnTo>
                <a:lnTo>
                  <a:pt x="67505" y="71526"/>
                </a:lnTo>
                <a:lnTo>
                  <a:pt x="69610" y="64814"/>
                </a:lnTo>
                <a:lnTo>
                  <a:pt x="71798" y="57924"/>
                </a:lnTo>
                <a:lnTo>
                  <a:pt x="73955" y="51003"/>
                </a:lnTo>
                <a:lnTo>
                  <a:pt x="75882" y="44595"/>
                </a:lnTo>
                <a:lnTo>
                  <a:pt x="77568" y="38679"/>
                </a:lnTo>
                <a:lnTo>
                  <a:pt x="112767" y="38679"/>
                </a:lnTo>
                <a:lnTo>
                  <a:pt x="98834" y="0"/>
                </a:lnTo>
                <a:close/>
              </a:path>
              <a:path w="156844" h="159385">
                <a:moveTo>
                  <a:pt x="143919" y="125158"/>
                </a:moveTo>
                <a:lnTo>
                  <a:pt x="104635" y="125158"/>
                </a:lnTo>
                <a:lnTo>
                  <a:pt x="115535" y="159293"/>
                </a:lnTo>
                <a:lnTo>
                  <a:pt x="156215" y="159293"/>
                </a:lnTo>
                <a:lnTo>
                  <a:pt x="143919" y="125158"/>
                </a:lnTo>
                <a:close/>
              </a:path>
              <a:path w="156844" h="159385">
                <a:moveTo>
                  <a:pt x="112767" y="38679"/>
                </a:moveTo>
                <a:lnTo>
                  <a:pt x="78070" y="38679"/>
                </a:lnTo>
                <a:lnTo>
                  <a:pt x="79631" y="44595"/>
                </a:lnTo>
                <a:lnTo>
                  <a:pt x="81411" y="51076"/>
                </a:lnTo>
                <a:lnTo>
                  <a:pt x="85672" y="65254"/>
                </a:lnTo>
                <a:lnTo>
                  <a:pt x="87725" y="71893"/>
                </a:lnTo>
                <a:lnTo>
                  <a:pt x="89745" y="78144"/>
                </a:lnTo>
                <a:lnTo>
                  <a:pt x="95829" y="97347"/>
                </a:lnTo>
                <a:lnTo>
                  <a:pt x="133901" y="97347"/>
                </a:lnTo>
                <a:lnTo>
                  <a:pt x="112767" y="3867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1612523" y="1794977"/>
            <a:ext cx="127596" cy="163571"/>
          </a:xfrm>
          <a:custGeom>
            <a:avLst/>
            <a:gdLst/>
            <a:ahLst/>
            <a:cxnLst/>
            <a:rect l="l" t="t" r="r" b="b"/>
            <a:pathLst>
              <a:path w="129539" h="165735">
                <a:moveTo>
                  <a:pt x="85191" y="0"/>
                </a:moveTo>
                <a:lnTo>
                  <a:pt x="42091" y="9229"/>
                </a:lnTo>
                <a:lnTo>
                  <a:pt x="13138" y="34544"/>
                </a:lnTo>
                <a:lnTo>
                  <a:pt x="372" y="73422"/>
                </a:lnTo>
                <a:lnTo>
                  <a:pt x="0" y="82458"/>
                </a:lnTo>
                <a:lnTo>
                  <a:pt x="386" y="91701"/>
                </a:lnTo>
                <a:lnTo>
                  <a:pt x="13608" y="130862"/>
                </a:lnTo>
                <a:lnTo>
                  <a:pt x="42749" y="156076"/>
                </a:lnTo>
                <a:lnTo>
                  <a:pt x="84688" y="165136"/>
                </a:lnTo>
                <a:lnTo>
                  <a:pt x="92589" y="164946"/>
                </a:lnTo>
                <a:lnTo>
                  <a:pt x="128666" y="156058"/>
                </a:lnTo>
                <a:lnTo>
                  <a:pt x="123089" y="135796"/>
                </a:lnTo>
                <a:lnTo>
                  <a:pt x="81788" y="135796"/>
                </a:lnTo>
                <a:lnTo>
                  <a:pt x="75474" y="134707"/>
                </a:lnTo>
                <a:lnTo>
                  <a:pt x="41684" y="98970"/>
                </a:lnTo>
                <a:lnTo>
                  <a:pt x="40438" y="72573"/>
                </a:lnTo>
                <a:lnTo>
                  <a:pt x="41726" y="64448"/>
                </a:lnTo>
                <a:lnTo>
                  <a:pt x="70039" y="32271"/>
                </a:lnTo>
                <a:lnTo>
                  <a:pt x="75945" y="30313"/>
                </a:lnTo>
                <a:lnTo>
                  <a:pt x="82259" y="29339"/>
                </a:lnTo>
                <a:lnTo>
                  <a:pt x="122869" y="29339"/>
                </a:lnTo>
                <a:lnTo>
                  <a:pt x="128938" y="9654"/>
                </a:lnTo>
                <a:lnTo>
                  <a:pt x="93159" y="202"/>
                </a:lnTo>
                <a:lnTo>
                  <a:pt x="85191" y="0"/>
                </a:lnTo>
                <a:close/>
              </a:path>
              <a:path w="129539" h="165735">
                <a:moveTo>
                  <a:pt x="121074" y="128477"/>
                </a:moveTo>
                <a:lnTo>
                  <a:pt x="117567" y="130634"/>
                </a:lnTo>
                <a:lnTo>
                  <a:pt x="113179" y="132425"/>
                </a:lnTo>
                <a:lnTo>
                  <a:pt x="102750" y="135126"/>
                </a:lnTo>
                <a:lnTo>
                  <a:pt x="96342" y="135796"/>
                </a:lnTo>
                <a:lnTo>
                  <a:pt x="123089" y="135796"/>
                </a:lnTo>
                <a:lnTo>
                  <a:pt x="121074" y="128477"/>
                </a:lnTo>
                <a:close/>
              </a:path>
              <a:path w="129539" h="165735">
                <a:moveTo>
                  <a:pt x="122869" y="29339"/>
                </a:moveTo>
                <a:lnTo>
                  <a:pt x="95358" y="29339"/>
                </a:lnTo>
                <a:lnTo>
                  <a:pt x="101263" y="30177"/>
                </a:lnTo>
                <a:lnTo>
                  <a:pt x="111860" y="33548"/>
                </a:lnTo>
                <a:lnTo>
                  <a:pt x="116478" y="35517"/>
                </a:lnTo>
                <a:lnTo>
                  <a:pt x="120300" y="37674"/>
                </a:lnTo>
                <a:lnTo>
                  <a:pt x="122869" y="2933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1765910" y="1794989"/>
            <a:ext cx="116963" cy="163571"/>
          </a:xfrm>
          <a:custGeom>
            <a:avLst/>
            <a:gdLst/>
            <a:ahLst/>
            <a:cxnLst/>
            <a:rect l="l" t="t" r="r" b="b"/>
            <a:pathLst>
              <a:path w="118744" h="165735">
                <a:moveTo>
                  <a:pt x="11402" y="124938"/>
                </a:moveTo>
                <a:lnTo>
                  <a:pt x="2795" y="152979"/>
                </a:lnTo>
                <a:lnTo>
                  <a:pt x="8614" y="155718"/>
                </a:lnTo>
                <a:lnTo>
                  <a:pt x="14708" y="158127"/>
                </a:lnTo>
                <a:lnTo>
                  <a:pt x="56165" y="165104"/>
                </a:lnTo>
                <a:lnTo>
                  <a:pt x="63862" y="164862"/>
                </a:lnTo>
                <a:lnTo>
                  <a:pt x="103284" y="150445"/>
                </a:lnTo>
                <a:lnTo>
                  <a:pt x="108457" y="145890"/>
                </a:lnTo>
                <a:lnTo>
                  <a:pt x="112300" y="140623"/>
                </a:lnTo>
                <a:lnTo>
                  <a:pt x="114114" y="136309"/>
                </a:lnTo>
                <a:lnTo>
                  <a:pt x="46783" y="136309"/>
                </a:lnTo>
                <a:lnTo>
                  <a:pt x="39559" y="135262"/>
                </a:lnTo>
                <a:lnTo>
                  <a:pt x="25726" y="131242"/>
                </a:lnTo>
                <a:lnTo>
                  <a:pt x="18596" y="128477"/>
                </a:lnTo>
                <a:lnTo>
                  <a:pt x="11402" y="124938"/>
                </a:lnTo>
                <a:close/>
              </a:path>
              <a:path w="118744" h="165735">
                <a:moveTo>
                  <a:pt x="60458" y="0"/>
                </a:moveTo>
                <a:lnTo>
                  <a:pt x="20721" y="9486"/>
                </a:lnTo>
                <a:lnTo>
                  <a:pt x="3957" y="29067"/>
                </a:lnTo>
                <a:lnTo>
                  <a:pt x="1319" y="34972"/>
                </a:lnTo>
                <a:lnTo>
                  <a:pt x="0" y="41391"/>
                </a:lnTo>
                <a:lnTo>
                  <a:pt x="0" y="55055"/>
                </a:lnTo>
                <a:lnTo>
                  <a:pt x="29643" y="90971"/>
                </a:lnTo>
                <a:lnTo>
                  <a:pt x="58762" y="101567"/>
                </a:lnTo>
                <a:lnTo>
                  <a:pt x="63191" y="103190"/>
                </a:lnTo>
                <a:lnTo>
                  <a:pt x="66594" y="104813"/>
                </a:lnTo>
                <a:lnTo>
                  <a:pt x="70113" y="106436"/>
                </a:lnTo>
                <a:lnTo>
                  <a:pt x="72814" y="108049"/>
                </a:lnTo>
                <a:lnTo>
                  <a:pt x="74730" y="109734"/>
                </a:lnTo>
                <a:lnTo>
                  <a:pt x="76657" y="111399"/>
                </a:lnTo>
                <a:lnTo>
                  <a:pt x="77976" y="113116"/>
                </a:lnTo>
                <a:lnTo>
                  <a:pt x="79327" y="116488"/>
                </a:lnTo>
                <a:lnTo>
                  <a:pt x="79620" y="118174"/>
                </a:lnTo>
                <a:lnTo>
                  <a:pt x="79620" y="124938"/>
                </a:lnTo>
                <a:lnTo>
                  <a:pt x="77673" y="128917"/>
                </a:lnTo>
                <a:lnTo>
                  <a:pt x="69777" y="134823"/>
                </a:lnTo>
                <a:lnTo>
                  <a:pt x="63317" y="136309"/>
                </a:lnTo>
                <a:lnTo>
                  <a:pt x="114114" y="136309"/>
                </a:lnTo>
                <a:lnTo>
                  <a:pt x="117336" y="128645"/>
                </a:lnTo>
                <a:lnTo>
                  <a:pt x="118614" y="122268"/>
                </a:lnTo>
                <a:lnTo>
                  <a:pt x="118594" y="109734"/>
                </a:lnTo>
                <a:lnTo>
                  <a:pt x="117598" y="104499"/>
                </a:lnTo>
                <a:lnTo>
                  <a:pt x="115546" y="99620"/>
                </a:lnTo>
                <a:lnTo>
                  <a:pt x="113546" y="94719"/>
                </a:lnTo>
                <a:lnTo>
                  <a:pt x="83578" y="70793"/>
                </a:lnTo>
                <a:lnTo>
                  <a:pt x="62720" y="63998"/>
                </a:lnTo>
                <a:lnTo>
                  <a:pt x="54647" y="61296"/>
                </a:lnTo>
                <a:lnTo>
                  <a:pt x="48637" y="58678"/>
                </a:lnTo>
                <a:lnTo>
                  <a:pt x="44794" y="56239"/>
                </a:lnTo>
                <a:lnTo>
                  <a:pt x="40909" y="53851"/>
                </a:lnTo>
                <a:lnTo>
                  <a:pt x="38951" y="49893"/>
                </a:lnTo>
                <a:lnTo>
                  <a:pt x="38985" y="39705"/>
                </a:lnTo>
                <a:lnTo>
                  <a:pt x="40983" y="35957"/>
                </a:lnTo>
                <a:lnTo>
                  <a:pt x="49077" y="30281"/>
                </a:lnTo>
                <a:lnTo>
                  <a:pt x="54951" y="28836"/>
                </a:lnTo>
                <a:lnTo>
                  <a:pt x="105005" y="28836"/>
                </a:lnTo>
                <a:lnTo>
                  <a:pt x="110279" y="11643"/>
                </a:lnTo>
                <a:lnTo>
                  <a:pt x="68514" y="215"/>
                </a:lnTo>
                <a:lnTo>
                  <a:pt x="60458" y="0"/>
                </a:lnTo>
                <a:close/>
              </a:path>
              <a:path w="118744" h="165735">
                <a:moveTo>
                  <a:pt x="105005" y="28836"/>
                </a:moveTo>
                <a:lnTo>
                  <a:pt x="68762" y="28836"/>
                </a:lnTo>
                <a:lnTo>
                  <a:pt x="75170" y="29810"/>
                </a:lnTo>
                <a:lnTo>
                  <a:pt x="88468" y="33663"/>
                </a:lnTo>
                <a:lnTo>
                  <a:pt x="95086" y="36323"/>
                </a:lnTo>
                <a:lnTo>
                  <a:pt x="101672" y="39705"/>
                </a:lnTo>
                <a:lnTo>
                  <a:pt x="105005" y="2883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1911619" y="1795004"/>
            <a:ext cx="158245" cy="162945"/>
          </a:xfrm>
          <a:custGeom>
            <a:avLst/>
            <a:gdLst/>
            <a:ahLst/>
            <a:cxnLst/>
            <a:rect l="l" t="t" r="r" b="b"/>
            <a:pathLst>
              <a:path w="160655" h="165100">
                <a:moveTo>
                  <a:pt x="80667" y="0"/>
                </a:moveTo>
                <a:lnTo>
                  <a:pt x="41510" y="9030"/>
                </a:lnTo>
                <a:lnTo>
                  <a:pt x="9410" y="41309"/>
                </a:lnTo>
                <a:lnTo>
                  <a:pt x="0" y="82939"/>
                </a:lnTo>
                <a:lnTo>
                  <a:pt x="366" y="92398"/>
                </a:lnTo>
                <a:lnTo>
                  <a:pt x="13046" y="131773"/>
                </a:lnTo>
                <a:lnTo>
                  <a:pt x="47789" y="159523"/>
                </a:lnTo>
                <a:lnTo>
                  <a:pt x="79652" y="165094"/>
                </a:lnTo>
                <a:lnTo>
                  <a:pt x="88094" y="164739"/>
                </a:lnTo>
                <a:lnTo>
                  <a:pt x="125426" y="152480"/>
                </a:lnTo>
                <a:lnTo>
                  <a:pt x="143027" y="136268"/>
                </a:lnTo>
                <a:lnTo>
                  <a:pt x="75107" y="136268"/>
                </a:lnTo>
                <a:lnTo>
                  <a:pt x="69935" y="135147"/>
                </a:lnTo>
                <a:lnTo>
                  <a:pt x="41485" y="99682"/>
                </a:lnTo>
                <a:lnTo>
                  <a:pt x="40538" y="73450"/>
                </a:lnTo>
                <a:lnTo>
                  <a:pt x="41454" y="66155"/>
                </a:lnTo>
                <a:lnTo>
                  <a:pt x="43506" y="59411"/>
                </a:lnTo>
                <a:lnTo>
                  <a:pt x="45527" y="52658"/>
                </a:lnTo>
                <a:lnTo>
                  <a:pt x="48302" y="47014"/>
                </a:lnTo>
                <a:lnTo>
                  <a:pt x="51841" y="42469"/>
                </a:lnTo>
                <a:lnTo>
                  <a:pt x="55359" y="37904"/>
                </a:lnTo>
                <a:lnTo>
                  <a:pt x="59585" y="34493"/>
                </a:lnTo>
                <a:lnTo>
                  <a:pt x="69160" y="29967"/>
                </a:lnTo>
                <a:lnTo>
                  <a:pt x="74290" y="28826"/>
                </a:lnTo>
                <a:lnTo>
                  <a:pt x="143719" y="28826"/>
                </a:lnTo>
                <a:lnTo>
                  <a:pt x="142836" y="27588"/>
                </a:lnTo>
                <a:lnTo>
                  <a:pt x="105017" y="3193"/>
                </a:lnTo>
                <a:lnTo>
                  <a:pt x="89097" y="355"/>
                </a:lnTo>
                <a:lnTo>
                  <a:pt x="80667" y="0"/>
                </a:lnTo>
                <a:close/>
              </a:path>
              <a:path w="160655" h="165100">
                <a:moveTo>
                  <a:pt x="143719" y="28826"/>
                </a:moveTo>
                <a:lnTo>
                  <a:pt x="85191" y="28826"/>
                </a:lnTo>
                <a:lnTo>
                  <a:pt x="90395" y="29915"/>
                </a:lnTo>
                <a:lnTo>
                  <a:pt x="95190" y="32135"/>
                </a:lnTo>
                <a:lnTo>
                  <a:pt x="116687" y="58762"/>
                </a:lnTo>
                <a:lnTo>
                  <a:pt x="118813" y="65621"/>
                </a:lnTo>
                <a:lnTo>
                  <a:pt x="119833" y="73450"/>
                </a:lnTo>
                <a:lnTo>
                  <a:pt x="119789" y="92398"/>
                </a:lnTo>
                <a:lnTo>
                  <a:pt x="118844" y="99682"/>
                </a:lnTo>
                <a:lnTo>
                  <a:pt x="116823" y="106426"/>
                </a:lnTo>
                <a:lnTo>
                  <a:pt x="114834" y="113179"/>
                </a:lnTo>
                <a:lnTo>
                  <a:pt x="86070" y="136268"/>
                </a:lnTo>
                <a:lnTo>
                  <a:pt x="143027" y="136268"/>
                </a:lnTo>
                <a:lnTo>
                  <a:pt x="158768" y="100936"/>
                </a:lnTo>
                <a:lnTo>
                  <a:pt x="160330" y="82939"/>
                </a:lnTo>
                <a:lnTo>
                  <a:pt x="159957" y="73450"/>
                </a:lnTo>
                <a:lnTo>
                  <a:pt x="147263" y="33798"/>
                </a:lnTo>
                <a:lnTo>
                  <a:pt x="143719" y="2882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1204220" y="2043792"/>
            <a:ext cx="75682" cy="85859"/>
          </a:xfrm>
          <a:custGeom>
            <a:avLst/>
            <a:gdLst/>
            <a:ahLst/>
            <a:cxnLst/>
            <a:rect l="l" t="t" r="r" b="b"/>
            <a:pathLst>
              <a:path w="76834" h="86994">
                <a:moveTo>
                  <a:pt x="43297" y="0"/>
                </a:moveTo>
                <a:lnTo>
                  <a:pt x="34082" y="0"/>
                </a:lnTo>
                <a:lnTo>
                  <a:pt x="0" y="86583"/>
                </a:lnTo>
                <a:lnTo>
                  <a:pt x="10282" y="86583"/>
                </a:lnTo>
                <a:lnTo>
                  <a:pt x="19769" y="61851"/>
                </a:lnTo>
                <a:lnTo>
                  <a:pt x="67217" y="61851"/>
                </a:lnTo>
                <a:lnTo>
                  <a:pt x="64136" y="53883"/>
                </a:lnTo>
                <a:lnTo>
                  <a:pt x="22501" y="53883"/>
                </a:lnTo>
                <a:lnTo>
                  <a:pt x="30470" y="33318"/>
                </a:lnTo>
                <a:lnTo>
                  <a:pt x="31287" y="31370"/>
                </a:lnTo>
                <a:lnTo>
                  <a:pt x="35433" y="19852"/>
                </a:lnTo>
                <a:lnTo>
                  <a:pt x="36888" y="15643"/>
                </a:lnTo>
                <a:lnTo>
                  <a:pt x="38344" y="10973"/>
                </a:lnTo>
                <a:lnTo>
                  <a:pt x="47541" y="10973"/>
                </a:lnTo>
                <a:lnTo>
                  <a:pt x="43297" y="0"/>
                </a:lnTo>
                <a:close/>
              </a:path>
              <a:path w="76834" h="86994">
                <a:moveTo>
                  <a:pt x="67217" y="61851"/>
                </a:moveTo>
                <a:lnTo>
                  <a:pt x="56867" y="61851"/>
                </a:lnTo>
                <a:lnTo>
                  <a:pt x="66343" y="86583"/>
                </a:lnTo>
                <a:lnTo>
                  <a:pt x="76783" y="86583"/>
                </a:lnTo>
                <a:lnTo>
                  <a:pt x="67217" y="61851"/>
                </a:lnTo>
                <a:close/>
              </a:path>
              <a:path w="76834" h="86994">
                <a:moveTo>
                  <a:pt x="47541" y="10973"/>
                </a:moveTo>
                <a:lnTo>
                  <a:pt x="38606" y="10973"/>
                </a:lnTo>
                <a:lnTo>
                  <a:pt x="40166" y="15873"/>
                </a:lnTo>
                <a:lnTo>
                  <a:pt x="42993" y="24418"/>
                </a:lnTo>
                <a:lnTo>
                  <a:pt x="44375" y="28459"/>
                </a:lnTo>
                <a:lnTo>
                  <a:pt x="45726" y="32114"/>
                </a:lnTo>
                <a:lnTo>
                  <a:pt x="47014" y="35339"/>
                </a:lnTo>
                <a:lnTo>
                  <a:pt x="53862" y="53883"/>
                </a:lnTo>
                <a:lnTo>
                  <a:pt x="64136" y="53883"/>
                </a:lnTo>
                <a:lnTo>
                  <a:pt x="47541" y="10973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1319438" y="2043775"/>
            <a:ext cx="58795" cy="85859"/>
          </a:xfrm>
          <a:custGeom>
            <a:avLst/>
            <a:gdLst/>
            <a:ahLst/>
            <a:cxnLst/>
            <a:rect l="l" t="t" r="r" b="b"/>
            <a:pathLst>
              <a:path w="59690" h="86994">
                <a:moveTo>
                  <a:pt x="31119" y="0"/>
                </a:moveTo>
                <a:lnTo>
                  <a:pt x="0" y="0"/>
                </a:lnTo>
                <a:lnTo>
                  <a:pt x="0" y="86615"/>
                </a:lnTo>
                <a:lnTo>
                  <a:pt x="9182" y="86615"/>
                </a:lnTo>
                <a:lnTo>
                  <a:pt x="9182" y="51275"/>
                </a:lnTo>
                <a:lnTo>
                  <a:pt x="36983" y="51275"/>
                </a:lnTo>
                <a:lnTo>
                  <a:pt x="35852" y="49485"/>
                </a:lnTo>
                <a:lnTo>
                  <a:pt x="38208" y="48679"/>
                </a:lnTo>
                <a:lnTo>
                  <a:pt x="40501" y="47558"/>
                </a:lnTo>
                <a:lnTo>
                  <a:pt x="42700" y="46208"/>
                </a:lnTo>
                <a:lnTo>
                  <a:pt x="44888" y="44794"/>
                </a:lnTo>
                <a:lnTo>
                  <a:pt x="46657" y="43307"/>
                </a:lnTo>
                <a:lnTo>
                  <a:pt x="9182" y="43307"/>
                </a:lnTo>
                <a:lnTo>
                  <a:pt x="9182" y="7999"/>
                </a:lnTo>
                <a:lnTo>
                  <a:pt x="48106" y="7999"/>
                </a:lnTo>
                <a:lnTo>
                  <a:pt x="44783" y="4827"/>
                </a:lnTo>
                <a:lnTo>
                  <a:pt x="41956" y="3109"/>
                </a:lnTo>
                <a:lnTo>
                  <a:pt x="38511" y="1853"/>
                </a:lnTo>
                <a:lnTo>
                  <a:pt x="35077" y="649"/>
                </a:lnTo>
                <a:lnTo>
                  <a:pt x="31119" y="0"/>
                </a:lnTo>
                <a:close/>
              </a:path>
              <a:path w="59690" h="86994">
                <a:moveTo>
                  <a:pt x="36983" y="51275"/>
                </a:moveTo>
                <a:lnTo>
                  <a:pt x="26627" y="51275"/>
                </a:lnTo>
                <a:lnTo>
                  <a:pt x="48071" y="86615"/>
                </a:lnTo>
                <a:lnTo>
                  <a:pt x="59307" y="86615"/>
                </a:lnTo>
                <a:lnTo>
                  <a:pt x="36983" y="51275"/>
                </a:lnTo>
                <a:close/>
              </a:path>
              <a:path w="59690" h="86994">
                <a:moveTo>
                  <a:pt x="48106" y="7999"/>
                </a:moveTo>
                <a:lnTo>
                  <a:pt x="30145" y="7999"/>
                </a:lnTo>
                <a:lnTo>
                  <a:pt x="35203" y="9423"/>
                </a:lnTo>
                <a:lnTo>
                  <a:pt x="38648" y="12188"/>
                </a:lnTo>
                <a:lnTo>
                  <a:pt x="42092" y="14994"/>
                </a:lnTo>
                <a:lnTo>
                  <a:pt x="43778" y="19413"/>
                </a:lnTo>
                <a:lnTo>
                  <a:pt x="43778" y="28564"/>
                </a:lnTo>
                <a:lnTo>
                  <a:pt x="43234" y="31224"/>
                </a:lnTo>
                <a:lnTo>
                  <a:pt x="42124" y="33496"/>
                </a:lnTo>
                <a:lnTo>
                  <a:pt x="41077" y="35705"/>
                </a:lnTo>
                <a:lnTo>
                  <a:pt x="25381" y="43307"/>
                </a:lnTo>
                <a:lnTo>
                  <a:pt x="46657" y="43307"/>
                </a:lnTo>
                <a:lnTo>
                  <a:pt x="46857" y="43140"/>
                </a:lnTo>
                <a:lnTo>
                  <a:pt x="50228" y="39087"/>
                </a:lnTo>
                <a:lnTo>
                  <a:pt x="51579" y="36763"/>
                </a:lnTo>
                <a:lnTo>
                  <a:pt x="52563" y="34061"/>
                </a:lnTo>
                <a:lnTo>
                  <a:pt x="53600" y="31318"/>
                </a:lnTo>
                <a:lnTo>
                  <a:pt x="54067" y="28564"/>
                </a:lnTo>
                <a:lnTo>
                  <a:pt x="54103" y="21360"/>
                </a:lnTo>
                <a:lnTo>
                  <a:pt x="53527" y="18030"/>
                </a:lnTo>
                <a:lnTo>
                  <a:pt x="52281" y="14952"/>
                </a:lnTo>
                <a:lnTo>
                  <a:pt x="51139" y="11853"/>
                </a:lnTo>
                <a:lnTo>
                  <a:pt x="49422" y="9256"/>
                </a:lnTo>
                <a:lnTo>
                  <a:pt x="48106" y="799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1413186" y="2043677"/>
            <a:ext cx="67551" cy="85859"/>
          </a:xfrm>
          <a:custGeom>
            <a:avLst/>
            <a:gdLst/>
            <a:ahLst/>
            <a:cxnLst/>
            <a:rect l="l" t="t" r="r" b="b"/>
            <a:pathLst>
              <a:path w="68580" h="86994">
                <a:moveTo>
                  <a:pt x="47024" y="0"/>
                </a:moveTo>
                <a:lnTo>
                  <a:pt x="36019" y="0"/>
                </a:lnTo>
                <a:lnTo>
                  <a:pt x="30417" y="942"/>
                </a:lnTo>
                <a:lnTo>
                  <a:pt x="20156" y="4690"/>
                </a:lnTo>
                <a:lnTo>
                  <a:pt x="15727" y="7423"/>
                </a:lnTo>
                <a:lnTo>
                  <a:pt x="11956" y="11109"/>
                </a:lnTo>
                <a:lnTo>
                  <a:pt x="8209" y="14680"/>
                </a:lnTo>
                <a:lnTo>
                  <a:pt x="5266" y="19203"/>
                </a:lnTo>
                <a:lnTo>
                  <a:pt x="3172" y="24700"/>
                </a:lnTo>
                <a:lnTo>
                  <a:pt x="1047" y="30145"/>
                </a:lnTo>
                <a:lnTo>
                  <a:pt x="0" y="36428"/>
                </a:lnTo>
                <a:lnTo>
                  <a:pt x="0" y="50563"/>
                </a:lnTo>
                <a:lnTo>
                  <a:pt x="1151" y="56741"/>
                </a:lnTo>
                <a:lnTo>
                  <a:pt x="3413" y="62144"/>
                </a:lnTo>
                <a:lnTo>
                  <a:pt x="5612" y="67505"/>
                </a:lnTo>
                <a:lnTo>
                  <a:pt x="8680" y="72029"/>
                </a:lnTo>
                <a:lnTo>
                  <a:pt x="12533" y="75683"/>
                </a:lnTo>
                <a:lnTo>
                  <a:pt x="16376" y="79390"/>
                </a:lnTo>
                <a:lnTo>
                  <a:pt x="20868" y="82123"/>
                </a:lnTo>
                <a:lnTo>
                  <a:pt x="31129" y="85903"/>
                </a:lnTo>
                <a:lnTo>
                  <a:pt x="36627" y="86855"/>
                </a:lnTo>
                <a:lnTo>
                  <a:pt x="48239" y="86855"/>
                </a:lnTo>
                <a:lnTo>
                  <a:pt x="53108" y="86416"/>
                </a:lnTo>
                <a:lnTo>
                  <a:pt x="61097" y="84657"/>
                </a:lnTo>
                <a:lnTo>
                  <a:pt x="64814" y="83547"/>
                </a:lnTo>
                <a:lnTo>
                  <a:pt x="68186" y="82165"/>
                </a:lnTo>
                <a:lnTo>
                  <a:pt x="68186" y="78720"/>
                </a:lnTo>
                <a:lnTo>
                  <a:pt x="38040" y="78720"/>
                </a:lnTo>
                <a:lnTo>
                  <a:pt x="33622" y="77966"/>
                </a:lnTo>
                <a:lnTo>
                  <a:pt x="25758" y="74824"/>
                </a:lnTo>
                <a:lnTo>
                  <a:pt x="22313" y="72573"/>
                </a:lnTo>
                <a:lnTo>
                  <a:pt x="19444" y="69568"/>
                </a:lnTo>
                <a:lnTo>
                  <a:pt x="16575" y="66594"/>
                </a:lnTo>
                <a:lnTo>
                  <a:pt x="14355" y="62919"/>
                </a:lnTo>
                <a:lnTo>
                  <a:pt x="11245" y="54113"/>
                </a:lnTo>
                <a:lnTo>
                  <a:pt x="10429" y="49077"/>
                </a:lnTo>
                <a:lnTo>
                  <a:pt x="10525" y="36428"/>
                </a:lnTo>
                <a:lnTo>
                  <a:pt x="11371" y="31465"/>
                </a:lnTo>
                <a:lnTo>
                  <a:pt x="15025" y="22386"/>
                </a:lnTo>
                <a:lnTo>
                  <a:pt x="17454" y="18701"/>
                </a:lnTo>
                <a:lnTo>
                  <a:pt x="20522" y="15926"/>
                </a:lnTo>
                <a:lnTo>
                  <a:pt x="23507" y="13130"/>
                </a:lnTo>
                <a:lnTo>
                  <a:pt x="27014" y="11078"/>
                </a:lnTo>
                <a:lnTo>
                  <a:pt x="35004" y="8575"/>
                </a:lnTo>
                <a:lnTo>
                  <a:pt x="39161" y="7968"/>
                </a:lnTo>
                <a:lnTo>
                  <a:pt x="65282" y="7968"/>
                </a:lnTo>
                <a:lnTo>
                  <a:pt x="66270" y="4931"/>
                </a:lnTo>
                <a:lnTo>
                  <a:pt x="62762" y="3109"/>
                </a:lnTo>
                <a:lnTo>
                  <a:pt x="59108" y="1821"/>
                </a:lnTo>
                <a:lnTo>
                  <a:pt x="51412" y="366"/>
                </a:lnTo>
                <a:lnTo>
                  <a:pt x="47024" y="0"/>
                </a:lnTo>
                <a:close/>
              </a:path>
              <a:path w="68580" h="86994">
                <a:moveTo>
                  <a:pt x="68186" y="41077"/>
                </a:moveTo>
                <a:lnTo>
                  <a:pt x="41255" y="41077"/>
                </a:lnTo>
                <a:lnTo>
                  <a:pt x="41255" y="48773"/>
                </a:lnTo>
                <a:lnTo>
                  <a:pt x="58668" y="48773"/>
                </a:lnTo>
                <a:lnTo>
                  <a:pt x="58668" y="76248"/>
                </a:lnTo>
                <a:lnTo>
                  <a:pt x="46386" y="78720"/>
                </a:lnTo>
                <a:lnTo>
                  <a:pt x="68186" y="78720"/>
                </a:lnTo>
                <a:lnTo>
                  <a:pt x="68186" y="41077"/>
                </a:lnTo>
                <a:close/>
              </a:path>
              <a:path w="68580" h="86994">
                <a:moveTo>
                  <a:pt x="65282" y="7968"/>
                </a:moveTo>
                <a:lnTo>
                  <a:pt x="47160" y="7968"/>
                </a:lnTo>
                <a:lnTo>
                  <a:pt x="50595" y="8334"/>
                </a:lnTo>
                <a:lnTo>
                  <a:pt x="57317" y="9957"/>
                </a:lnTo>
                <a:lnTo>
                  <a:pt x="60563" y="11109"/>
                </a:lnTo>
                <a:lnTo>
                  <a:pt x="63767" y="12627"/>
                </a:lnTo>
                <a:lnTo>
                  <a:pt x="65282" y="7968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1526088" y="2043787"/>
            <a:ext cx="50663" cy="85859"/>
          </a:xfrm>
          <a:custGeom>
            <a:avLst/>
            <a:gdLst/>
            <a:ahLst/>
            <a:cxnLst/>
            <a:rect l="l" t="t" r="r" b="b"/>
            <a:pathLst>
              <a:path w="51434" h="86994">
                <a:moveTo>
                  <a:pt x="50836" y="0"/>
                </a:moveTo>
                <a:lnTo>
                  <a:pt x="0" y="0"/>
                </a:lnTo>
                <a:lnTo>
                  <a:pt x="0" y="86583"/>
                </a:lnTo>
                <a:lnTo>
                  <a:pt x="51265" y="86583"/>
                </a:lnTo>
                <a:lnTo>
                  <a:pt x="51265" y="78447"/>
                </a:lnTo>
                <a:lnTo>
                  <a:pt x="9884" y="78447"/>
                </a:lnTo>
                <a:lnTo>
                  <a:pt x="9884" y="45914"/>
                </a:lnTo>
                <a:lnTo>
                  <a:pt x="47265" y="45914"/>
                </a:lnTo>
                <a:lnTo>
                  <a:pt x="47265" y="37768"/>
                </a:lnTo>
                <a:lnTo>
                  <a:pt x="9884" y="37768"/>
                </a:lnTo>
                <a:lnTo>
                  <a:pt x="9884" y="8135"/>
                </a:lnTo>
                <a:lnTo>
                  <a:pt x="50836" y="8135"/>
                </a:lnTo>
                <a:lnTo>
                  <a:pt x="5083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1620019" y="2043787"/>
            <a:ext cx="66300" cy="85859"/>
          </a:xfrm>
          <a:custGeom>
            <a:avLst/>
            <a:gdLst/>
            <a:ahLst/>
            <a:cxnLst/>
            <a:rect l="l" t="t" r="r" b="b"/>
            <a:pathLst>
              <a:path w="67310" h="86994">
                <a:moveTo>
                  <a:pt x="8942" y="0"/>
                </a:moveTo>
                <a:lnTo>
                  <a:pt x="0" y="0"/>
                </a:lnTo>
                <a:lnTo>
                  <a:pt x="0" y="86583"/>
                </a:lnTo>
                <a:lnTo>
                  <a:pt x="9612" y="86583"/>
                </a:lnTo>
                <a:lnTo>
                  <a:pt x="9518" y="26198"/>
                </a:lnTo>
                <a:lnTo>
                  <a:pt x="9206" y="17151"/>
                </a:lnTo>
                <a:lnTo>
                  <a:pt x="9078" y="14010"/>
                </a:lnTo>
                <a:lnTo>
                  <a:pt x="18614" y="14010"/>
                </a:lnTo>
                <a:lnTo>
                  <a:pt x="8942" y="0"/>
                </a:lnTo>
                <a:close/>
              </a:path>
              <a:path w="67310" h="86994">
                <a:moveTo>
                  <a:pt x="18614" y="14010"/>
                </a:moveTo>
                <a:lnTo>
                  <a:pt x="9350" y="14010"/>
                </a:lnTo>
                <a:lnTo>
                  <a:pt x="10963" y="17151"/>
                </a:lnTo>
                <a:lnTo>
                  <a:pt x="12753" y="20261"/>
                </a:lnTo>
                <a:lnTo>
                  <a:pt x="14617" y="23454"/>
                </a:lnTo>
                <a:lnTo>
                  <a:pt x="16533" y="26637"/>
                </a:lnTo>
                <a:lnTo>
                  <a:pt x="18428" y="29569"/>
                </a:lnTo>
                <a:lnTo>
                  <a:pt x="20344" y="32302"/>
                </a:lnTo>
                <a:lnTo>
                  <a:pt x="58123" y="86583"/>
                </a:lnTo>
                <a:lnTo>
                  <a:pt x="67066" y="86583"/>
                </a:lnTo>
                <a:lnTo>
                  <a:pt x="67066" y="71327"/>
                </a:lnTo>
                <a:lnTo>
                  <a:pt x="57579" y="71327"/>
                </a:lnTo>
                <a:lnTo>
                  <a:pt x="56029" y="68751"/>
                </a:lnTo>
                <a:lnTo>
                  <a:pt x="54406" y="66196"/>
                </a:lnTo>
                <a:lnTo>
                  <a:pt x="52679" y="63662"/>
                </a:lnTo>
                <a:lnTo>
                  <a:pt x="50993" y="61066"/>
                </a:lnTo>
                <a:lnTo>
                  <a:pt x="47558" y="55935"/>
                </a:lnTo>
                <a:lnTo>
                  <a:pt x="18614" y="14010"/>
                </a:lnTo>
                <a:close/>
              </a:path>
              <a:path w="67310" h="86994">
                <a:moveTo>
                  <a:pt x="67066" y="0"/>
                </a:moveTo>
                <a:lnTo>
                  <a:pt x="57443" y="0"/>
                </a:lnTo>
                <a:lnTo>
                  <a:pt x="57507" y="61066"/>
                </a:lnTo>
                <a:lnTo>
                  <a:pt x="57629" y="66196"/>
                </a:lnTo>
                <a:lnTo>
                  <a:pt x="57724" y="68751"/>
                </a:lnTo>
                <a:lnTo>
                  <a:pt x="57851" y="71327"/>
                </a:lnTo>
                <a:lnTo>
                  <a:pt x="67066" y="71327"/>
                </a:lnTo>
                <a:lnTo>
                  <a:pt x="6706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1725184" y="2043787"/>
            <a:ext cx="65675" cy="85859"/>
          </a:xfrm>
          <a:custGeom>
            <a:avLst/>
            <a:gdLst/>
            <a:ahLst/>
            <a:cxnLst/>
            <a:rect l="l" t="t" r="r" b="b"/>
            <a:pathLst>
              <a:path w="66675" h="86994">
                <a:moveTo>
                  <a:pt x="37799" y="8271"/>
                </a:moveTo>
                <a:lnTo>
                  <a:pt x="27915" y="8271"/>
                </a:lnTo>
                <a:lnTo>
                  <a:pt x="27915" y="86583"/>
                </a:lnTo>
                <a:lnTo>
                  <a:pt x="37799" y="86583"/>
                </a:lnTo>
                <a:lnTo>
                  <a:pt x="37799" y="8271"/>
                </a:lnTo>
                <a:close/>
              </a:path>
              <a:path w="66675" h="86994">
                <a:moveTo>
                  <a:pt x="66228" y="0"/>
                </a:moveTo>
                <a:lnTo>
                  <a:pt x="0" y="0"/>
                </a:lnTo>
                <a:lnTo>
                  <a:pt x="0" y="8271"/>
                </a:lnTo>
                <a:lnTo>
                  <a:pt x="66228" y="8271"/>
                </a:lnTo>
                <a:lnTo>
                  <a:pt x="66228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1834400" y="2043808"/>
            <a:ext cx="0" cy="85859"/>
          </a:xfrm>
          <a:custGeom>
            <a:avLst/>
            <a:gdLst/>
            <a:ahLst/>
            <a:cxnLst/>
            <a:rect l="l" t="t" r="r" b="b"/>
            <a:pathLst>
              <a:path h="86994">
                <a:moveTo>
                  <a:pt x="0" y="0"/>
                </a:moveTo>
                <a:lnTo>
                  <a:pt x="0" y="86583"/>
                </a:lnTo>
              </a:path>
            </a:pathLst>
          </a:custGeom>
          <a:ln w="9926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1887895" y="2043787"/>
            <a:ext cx="66300" cy="85859"/>
          </a:xfrm>
          <a:custGeom>
            <a:avLst/>
            <a:gdLst/>
            <a:ahLst/>
            <a:cxnLst/>
            <a:rect l="l" t="t" r="r" b="b"/>
            <a:pathLst>
              <a:path w="67310" h="86994">
                <a:moveTo>
                  <a:pt x="8910" y="0"/>
                </a:moveTo>
                <a:lnTo>
                  <a:pt x="0" y="0"/>
                </a:lnTo>
                <a:lnTo>
                  <a:pt x="0" y="86583"/>
                </a:lnTo>
                <a:lnTo>
                  <a:pt x="9580" y="86583"/>
                </a:lnTo>
                <a:lnTo>
                  <a:pt x="9476" y="26198"/>
                </a:lnTo>
                <a:lnTo>
                  <a:pt x="9172" y="17151"/>
                </a:lnTo>
                <a:lnTo>
                  <a:pt x="9036" y="14010"/>
                </a:lnTo>
                <a:lnTo>
                  <a:pt x="18582" y="14010"/>
                </a:lnTo>
                <a:lnTo>
                  <a:pt x="8910" y="0"/>
                </a:lnTo>
                <a:close/>
              </a:path>
              <a:path w="67310" h="86994">
                <a:moveTo>
                  <a:pt x="18582" y="14010"/>
                </a:moveTo>
                <a:lnTo>
                  <a:pt x="9350" y="14010"/>
                </a:lnTo>
                <a:lnTo>
                  <a:pt x="11004" y="17151"/>
                </a:lnTo>
                <a:lnTo>
                  <a:pt x="12722" y="20261"/>
                </a:lnTo>
                <a:lnTo>
                  <a:pt x="16502" y="26637"/>
                </a:lnTo>
                <a:lnTo>
                  <a:pt x="18397" y="29569"/>
                </a:lnTo>
                <a:lnTo>
                  <a:pt x="20313" y="32302"/>
                </a:lnTo>
                <a:lnTo>
                  <a:pt x="58092" y="86583"/>
                </a:lnTo>
                <a:lnTo>
                  <a:pt x="67034" y="86583"/>
                </a:lnTo>
                <a:lnTo>
                  <a:pt x="67034" y="71327"/>
                </a:lnTo>
                <a:lnTo>
                  <a:pt x="57547" y="71327"/>
                </a:lnTo>
                <a:lnTo>
                  <a:pt x="55998" y="68751"/>
                </a:lnTo>
                <a:lnTo>
                  <a:pt x="54375" y="66196"/>
                </a:lnTo>
                <a:lnTo>
                  <a:pt x="49275" y="58500"/>
                </a:lnTo>
                <a:lnTo>
                  <a:pt x="47527" y="55935"/>
                </a:lnTo>
                <a:lnTo>
                  <a:pt x="18582" y="14010"/>
                </a:lnTo>
                <a:close/>
              </a:path>
              <a:path w="67310" h="86994">
                <a:moveTo>
                  <a:pt x="67034" y="0"/>
                </a:moveTo>
                <a:lnTo>
                  <a:pt x="57411" y="0"/>
                </a:lnTo>
                <a:lnTo>
                  <a:pt x="57449" y="58500"/>
                </a:lnTo>
                <a:lnTo>
                  <a:pt x="57547" y="64573"/>
                </a:lnTo>
                <a:lnTo>
                  <a:pt x="57685" y="68751"/>
                </a:lnTo>
                <a:lnTo>
                  <a:pt x="57788" y="71327"/>
                </a:lnTo>
                <a:lnTo>
                  <a:pt x="67034" y="71327"/>
                </a:lnTo>
                <a:lnTo>
                  <a:pt x="6703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1993305" y="2043792"/>
            <a:ext cx="75682" cy="85859"/>
          </a:xfrm>
          <a:custGeom>
            <a:avLst/>
            <a:gdLst/>
            <a:ahLst/>
            <a:cxnLst/>
            <a:rect l="l" t="t" r="r" b="b"/>
            <a:pathLst>
              <a:path w="76835" h="86994">
                <a:moveTo>
                  <a:pt x="43297" y="0"/>
                </a:moveTo>
                <a:lnTo>
                  <a:pt x="34093" y="0"/>
                </a:lnTo>
                <a:lnTo>
                  <a:pt x="0" y="86583"/>
                </a:lnTo>
                <a:lnTo>
                  <a:pt x="10292" y="86583"/>
                </a:lnTo>
                <a:lnTo>
                  <a:pt x="19810" y="61851"/>
                </a:lnTo>
                <a:lnTo>
                  <a:pt x="67247" y="61851"/>
                </a:lnTo>
                <a:lnTo>
                  <a:pt x="64162" y="53883"/>
                </a:lnTo>
                <a:lnTo>
                  <a:pt x="22543" y="53883"/>
                </a:lnTo>
                <a:lnTo>
                  <a:pt x="29705" y="35339"/>
                </a:lnTo>
                <a:lnTo>
                  <a:pt x="30512" y="33318"/>
                </a:lnTo>
                <a:lnTo>
                  <a:pt x="31224" y="31370"/>
                </a:lnTo>
                <a:lnTo>
                  <a:pt x="33349" y="25737"/>
                </a:lnTo>
                <a:lnTo>
                  <a:pt x="34061" y="23800"/>
                </a:lnTo>
                <a:lnTo>
                  <a:pt x="34700" y="21842"/>
                </a:lnTo>
                <a:lnTo>
                  <a:pt x="35433" y="19852"/>
                </a:lnTo>
                <a:lnTo>
                  <a:pt x="36155" y="17727"/>
                </a:lnTo>
                <a:lnTo>
                  <a:pt x="36888" y="15643"/>
                </a:lnTo>
                <a:lnTo>
                  <a:pt x="37632" y="13371"/>
                </a:lnTo>
                <a:lnTo>
                  <a:pt x="38344" y="10973"/>
                </a:lnTo>
                <a:lnTo>
                  <a:pt x="47546" y="10973"/>
                </a:lnTo>
                <a:lnTo>
                  <a:pt x="43297" y="0"/>
                </a:lnTo>
                <a:close/>
              </a:path>
              <a:path w="76835" h="86994">
                <a:moveTo>
                  <a:pt x="67247" y="61851"/>
                </a:moveTo>
                <a:lnTo>
                  <a:pt x="56909" y="61851"/>
                </a:lnTo>
                <a:lnTo>
                  <a:pt x="66364" y="86583"/>
                </a:lnTo>
                <a:lnTo>
                  <a:pt x="76824" y="86583"/>
                </a:lnTo>
                <a:lnTo>
                  <a:pt x="67247" y="61851"/>
                </a:lnTo>
                <a:close/>
              </a:path>
              <a:path w="76835" h="86994">
                <a:moveTo>
                  <a:pt x="47546" y="10973"/>
                </a:moveTo>
                <a:lnTo>
                  <a:pt x="38616" y="10973"/>
                </a:lnTo>
                <a:lnTo>
                  <a:pt x="40166" y="15873"/>
                </a:lnTo>
                <a:lnTo>
                  <a:pt x="43003" y="24418"/>
                </a:lnTo>
                <a:lnTo>
                  <a:pt x="44417" y="28459"/>
                </a:lnTo>
                <a:lnTo>
                  <a:pt x="45736" y="32114"/>
                </a:lnTo>
                <a:lnTo>
                  <a:pt x="46982" y="35339"/>
                </a:lnTo>
                <a:lnTo>
                  <a:pt x="53904" y="53883"/>
                </a:lnTo>
                <a:lnTo>
                  <a:pt x="64162" y="53883"/>
                </a:lnTo>
                <a:lnTo>
                  <a:pt x="47546" y="10973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 txBox="1">
            <a:spLocks noGrp="1"/>
          </p:cNvSpPr>
          <p:nvPr>
            <p:ph type="body" idx="1"/>
          </p:nvPr>
        </p:nvSpPr>
        <p:spPr>
          <a:xfrm>
            <a:off x="672417" y="3324703"/>
            <a:ext cx="18460803" cy="6590175"/>
          </a:xfrm>
          <a:prstGeom prst="rect">
            <a:avLst/>
          </a:prstGeom>
          <a:solidFill>
            <a:schemeClr val="bg1">
              <a:alpha val="75000"/>
            </a:schemeClr>
          </a:solidFill>
        </p:spPr>
        <p:txBody>
          <a:bodyPr vert="horz" wrap="square" lIns="720000" tIns="360000" rIns="720000" bIns="360000" rtlCol="0">
            <a:spAutoFit/>
          </a:bodyPr>
          <a:lstStyle/>
          <a:p>
            <a:pPr marL="595189" marR="5007" algn="ctr">
              <a:spcBef>
                <a:spcPts val="99"/>
              </a:spcBef>
            </a:pPr>
            <a:r>
              <a:rPr lang="es-ES" sz="4400" b="1" spc="-5" dirty="0" smtClean="0">
                <a:solidFill>
                  <a:schemeClr val="tx1"/>
                </a:solidFill>
                <a:latin typeface="Roboto Medium" pitchFamily="2" charset="0"/>
                <a:ea typeface="Roboto Medium" pitchFamily="2" charset="0"/>
              </a:rPr>
              <a:t>Conceptos que enmarcan esta iniciativa:</a:t>
            </a:r>
          </a:p>
          <a:p>
            <a:pPr marL="595189" marR="5007" algn="ctr">
              <a:spcBef>
                <a:spcPts val="99"/>
              </a:spcBef>
            </a:pPr>
            <a:endParaRPr lang="es-ES" sz="3600" spc="-5" dirty="0">
              <a:solidFill>
                <a:schemeClr val="tx1"/>
              </a:solidFill>
              <a:latin typeface="Roboto Medium" pitchFamily="2" charset="0"/>
              <a:ea typeface="Roboto Medium" pitchFamily="2" charset="0"/>
            </a:endParaRPr>
          </a:p>
          <a:p>
            <a:pPr marL="1166689" marR="5007" indent="-571500" algn="ctr">
              <a:spcBef>
                <a:spcPts val="99"/>
              </a:spcBef>
              <a:buFont typeface="Arial" charset="0"/>
              <a:buChar char="•"/>
            </a:pPr>
            <a:r>
              <a:rPr lang="es-ES" sz="4000" b="1" spc="-5" dirty="0" smtClean="0">
                <a:solidFill>
                  <a:srgbClr val="00B0F0"/>
                </a:solidFill>
                <a:latin typeface="Roboto Medium" pitchFamily="2" charset="0"/>
                <a:ea typeface="Roboto Medium" pitchFamily="2" charset="0"/>
              </a:rPr>
              <a:t>Soberanía alimentaria</a:t>
            </a:r>
            <a:r>
              <a:rPr lang="es-ES" sz="3600" spc="-5" dirty="0" smtClean="0">
                <a:solidFill>
                  <a:schemeClr val="tx1"/>
                </a:solidFill>
                <a:latin typeface="Roboto Medium" pitchFamily="2" charset="0"/>
                <a:ea typeface="Roboto Medium" pitchFamily="2" charset="0"/>
              </a:rPr>
              <a:t>: </a:t>
            </a:r>
          </a:p>
          <a:p>
            <a:pPr marL="595189" marR="5007" algn="just">
              <a:spcBef>
                <a:spcPts val="99"/>
              </a:spcBef>
            </a:pPr>
            <a:r>
              <a:rPr lang="es-ES" sz="3600" spc="-5" dirty="0" smtClean="0">
                <a:solidFill>
                  <a:schemeClr val="tx1"/>
                </a:solidFill>
                <a:latin typeface="Roboto Medium" pitchFamily="2" charset="0"/>
                <a:ea typeface="Roboto Medium" pitchFamily="2" charset="0"/>
              </a:rPr>
              <a:t>«enfatiza el acceso de los agricultores a la tierra, las semillas y el agua, se enfoca en la autonomía local, los mercados y ciclos de consumo y de producción locales, la soberanía energética y tecnológica, y las redes de campesino a campesino» (</a:t>
            </a:r>
            <a:r>
              <a:rPr lang="es-ES" sz="3600" spc="-5" dirty="0" err="1" smtClean="0">
                <a:solidFill>
                  <a:schemeClr val="tx1"/>
                </a:solidFill>
                <a:latin typeface="Roboto Medium" pitchFamily="2" charset="0"/>
                <a:ea typeface="Roboto Medium" pitchFamily="2" charset="0"/>
              </a:rPr>
              <a:t>Altieri</a:t>
            </a:r>
            <a:r>
              <a:rPr lang="es-ES" sz="3600" spc="-5" dirty="0" smtClean="0">
                <a:solidFill>
                  <a:schemeClr val="tx1"/>
                </a:solidFill>
                <a:latin typeface="Roboto Medium" pitchFamily="2" charset="0"/>
                <a:ea typeface="Roboto Medium" pitchFamily="2" charset="0"/>
              </a:rPr>
              <a:t>, 2010).</a:t>
            </a:r>
          </a:p>
          <a:p>
            <a:pPr marL="595189" marR="5007" algn="ctr">
              <a:spcBef>
                <a:spcPts val="99"/>
              </a:spcBef>
            </a:pPr>
            <a:endParaRPr lang="es-ES" sz="3600" spc="-5" dirty="0" smtClean="0">
              <a:solidFill>
                <a:schemeClr val="tx1"/>
              </a:solidFill>
              <a:latin typeface="Roboto Medium" pitchFamily="2" charset="0"/>
              <a:ea typeface="Roboto Medium" pitchFamily="2" charset="0"/>
            </a:endParaRPr>
          </a:p>
          <a:p>
            <a:pPr marL="1166689" marR="5007" indent="-571500" algn="ctr">
              <a:spcBef>
                <a:spcPts val="99"/>
              </a:spcBef>
              <a:buFont typeface="Arial" charset="0"/>
              <a:buChar char="•"/>
            </a:pPr>
            <a:r>
              <a:rPr lang="es-ES" sz="4000" b="1" spc="-5" dirty="0" smtClean="0">
                <a:solidFill>
                  <a:srgbClr val="FF00FF"/>
                </a:solidFill>
                <a:latin typeface="Roboto Medium" pitchFamily="2" charset="0"/>
                <a:ea typeface="Roboto Medium" pitchFamily="2" charset="0"/>
              </a:rPr>
              <a:t>Seguridad alimentaria</a:t>
            </a:r>
            <a:r>
              <a:rPr lang="es-ES" sz="3600" spc="-5" dirty="0" smtClean="0">
                <a:solidFill>
                  <a:schemeClr val="tx1"/>
                </a:solidFill>
                <a:latin typeface="Roboto Medium" pitchFamily="2" charset="0"/>
                <a:ea typeface="Roboto Medium" pitchFamily="2" charset="0"/>
              </a:rPr>
              <a:t>: </a:t>
            </a:r>
          </a:p>
          <a:p>
            <a:pPr marL="595189" marR="5007" algn="just">
              <a:spcBef>
                <a:spcPts val="99"/>
              </a:spcBef>
            </a:pPr>
            <a:r>
              <a:rPr lang="es-ES" sz="3600" spc="-5" dirty="0" smtClean="0">
                <a:solidFill>
                  <a:schemeClr val="tx1"/>
                </a:solidFill>
                <a:latin typeface="Roboto Medium" pitchFamily="2" charset="0"/>
                <a:ea typeface="Roboto Medium" pitchFamily="2" charset="0"/>
              </a:rPr>
              <a:t>g</a:t>
            </a:r>
            <a:r>
              <a:rPr lang="es-ES" sz="3600" spc="-5" dirty="0" smtClean="0">
                <a:solidFill>
                  <a:schemeClr val="tx1"/>
                </a:solidFill>
                <a:latin typeface="Roboto Medium" pitchFamily="2" charset="0"/>
                <a:ea typeface="Roboto Medium" pitchFamily="2" charset="0"/>
              </a:rPr>
              <a:t>arantizar </a:t>
            </a:r>
            <a:r>
              <a:rPr lang="es-ES" sz="3600" spc="-5" dirty="0" smtClean="0">
                <a:solidFill>
                  <a:schemeClr val="tx1"/>
                </a:solidFill>
                <a:latin typeface="Roboto Medium" pitchFamily="2" charset="0"/>
                <a:ea typeface="Roboto Medium" pitchFamily="2" charset="0"/>
              </a:rPr>
              <a:t>el acceso físico y económico a suficientes alimentos inocuos y nutritivos para satisfacer las necesidades </a:t>
            </a:r>
            <a:r>
              <a:rPr lang="es-ES" sz="3600" spc="-5" dirty="0" smtClean="0">
                <a:solidFill>
                  <a:schemeClr val="tx1"/>
                </a:solidFill>
                <a:latin typeface="Roboto Medium" pitchFamily="2" charset="0"/>
                <a:ea typeface="Roboto Medium" pitchFamily="2" charset="0"/>
              </a:rPr>
              <a:t>alimenticias de la población.</a:t>
            </a:r>
            <a:endParaRPr lang="es-ES" spc="-5" dirty="0">
              <a:solidFill>
                <a:schemeClr val="tx1"/>
              </a:solidFill>
            </a:endParaRPr>
          </a:p>
        </p:txBody>
      </p:sp>
      <p:sp>
        <p:nvSpPr>
          <p:cNvPr id="28" name="27 CuadroTexto"/>
          <p:cNvSpPr txBox="1"/>
          <p:nvPr/>
        </p:nvSpPr>
        <p:spPr>
          <a:xfrm>
            <a:off x="2770848" y="1222864"/>
            <a:ext cx="16274389" cy="1150268"/>
          </a:xfrm>
          <a:prstGeom prst="rect">
            <a:avLst/>
          </a:prstGeom>
          <a:noFill/>
        </p:spPr>
        <p:txBody>
          <a:bodyPr wrap="square" lIns="90123" tIns="45062" rIns="90123" bIns="45062" rtlCol="0">
            <a:spAutoFit/>
          </a:bodyPr>
          <a:lstStyle/>
          <a:p>
            <a:pPr marL="12517">
              <a:spcBef>
                <a:spcPts val="112"/>
              </a:spcBef>
            </a:pPr>
            <a:r>
              <a:rPr lang="es-ES" sz="4000" dirty="0">
                <a:solidFill>
                  <a:srgbClr val="FFFFFF"/>
                </a:solidFill>
                <a:latin typeface="Roboto Condensed"/>
                <a:cs typeface="Roboto Condensed"/>
              </a:rPr>
              <a:t>Dilemas de formatos y normas para catalogar semillas agroecológicas</a:t>
            </a:r>
          </a:p>
          <a:p>
            <a:pPr marL="12517">
              <a:spcBef>
                <a:spcPts val="112"/>
              </a:spcBef>
            </a:pPr>
            <a:endParaRPr lang="es-ES" sz="2800" dirty="0">
              <a:solidFill>
                <a:srgbClr val="FFFFFF"/>
              </a:solidFill>
              <a:latin typeface="Roboto Condensed"/>
              <a:cs typeface="Roboto Condensed"/>
            </a:endParaRPr>
          </a:p>
        </p:txBody>
      </p:sp>
    </p:spTree>
    <p:extLst>
      <p:ext uri="{BB962C8B-B14F-4D97-AF65-F5344CB8AC3E}">
        <p14:creationId xmlns:p14="http://schemas.microsoft.com/office/powerpoint/2010/main" val="24459701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25 Imagen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759"/>
          <a:stretch/>
        </p:blipFill>
        <p:spPr>
          <a:xfrm>
            <a:off x="0" y="-52866"/>
            <a:ext cx="19802475" cy="11232000"/>
          </a:xfrm>
          <a:prstGeom prst="rect">
            <a:avLst/>
          </a:prstGeom>
        </p:spPr>
      </p:pic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811021" y="695429"/>
            <a:ext cx="16276087" cy="2001643"/>
          </a:xfrm>
          <a:prstGeom prst="rect">
            <a:avLst/>
          </a:prstGeom>
          <a:solidFill>
            <a:schemeClr val="tx1">
              <a:lumMod val="85000"/>
              <a:lumOff val="15000"/>
              <a:alpha val="79000"/>
            </a:schemeClr>
          </a:solidFill>
        </p:spPr>
        <p:txBody>
          <a:bodyPr vert="horz" wrap="square" lIns="0" tIns="597692" rIns="0" bIns="0" rtlCol="0">
            <a:spAutoFit/>
          </a:bodyPr>
          <a:lstStyle/>
          <a:p>
            <a:pPr marL="549502">
              <a:spcBef>
                <a:spcPts val="4706"/>
              </a:spcBef>
            </a:pPr>
            <a:r>
              <a:rPr lang="es-ES" spc="-5" dirty="0"/>
              <a:t/>
            </a:r>
            <a:br>
              <a:rPr lang="es-ES" spc="-5" dirty="0"/>
            </a:br>
            <a:endParaRPr spc="-5" dirty="0"/>
          </a:p>
        </p:txBody>
      </p:sp>
      <p:sp>
        <p:nvSpPr>
          <p:cNvPr id="3" name="object 3"/>
          <p:cNvSpPr/>
          <p:nvPr/>
        </p:nvSpPr>
        <p:spPr>
          <a:xfrm>
            <a:off x="672420" y="519034"/>
            <a:ext cx="2098428" cy="2354434"/>
          </a:xfrm>
          <a:custGeom>
            <a:avLst/>
            <a:gdLst/>
            <a:ahLst/>
            <a:cxnLst/>
            <a:rect l="l" t="t" r="r" b="b"/>
            <a:pathLst>
              <a:path w="1958975" h="1958339">
                <a:moveTo>
                  <a:pt x="1958422" y="1958160"/>
                </a:moveTo>
                <a:lnTo>
                  <a:pt x="0" y="1958160"/>
                </a:lnTo>
                <a:lnTo>
                  <a:pt x="0" y="0"/>
                </a:lnTo>
                <a:lnTo>
                  <a:pt x="1958422" y="0"/>
                </a:lnTo>
                <a:lnTo>
                  <a:pt x="1958422" y="1958160"/>
                </a:lnTo>
                <a:close/>
              </a:path>
            </a:pathLst>
          </a:custGeom>
          <a:solidFill>
            <a:srgbClr val="142E4E">
              <a:alpha val="85000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205427" y="841480"/>
            <a:ext cx="862418" cy="79056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224337" y="1894506"/>
            <a:ext cx="0" cy="60164"/>
          </a:xfrm>
          <a:custGeom>
            <a:avLst/>
            <a:gdLst/>
            <a:ahLst/>
            <a:cxnLst/>
            <a:rect l="l" t="t" r="r" b="b"/>
            <a:pathLst>
              <a:path h="60960">
                <a:moveTo>
                  <a:pt x="0" y="0"/>
                </a:moveTo>
                <a:lnTo>
                  <a:pt x="0" y="60959"/>
                </a:lnTo>
              </a:path>
            </a:pathLst>
          </a:custGeom>
          <a:ln w="3837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205439" y="1880093"/>
            <a:ext cx="96948" cy="0"/>
          </a:xfrm>
          <a:custGeom>
            <a:avLst/>
            <a:gdLst/>
            <a:ahLst/>
            <a:cxnLst/>
            <a:rect l="l" t="t" r="r" b="b"/>
            <a:pathLst>
              <a:path w="98425">
                <a:moveTo>
                  <a:pt x="0" y="0"/>
                </a:moveTo>
                <a:lnTo>
                  <a:pt x="98059" y="0"/>
                </a:lnTo>
              </a:path>
            </a:pathLst>
          </a:custGeom>
          <a:ln w="2921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205440" y="1846249"/>
            <a:ext cx="38154" cy="0"/>
          </a:xfrm>
          <a:custGeom>
            <a:avLst/>
            <a:gdLst/>
            <a:ahLst/>
            <a:cxnLst/>
            <a:rect l="l" t="t" r="r" b="b"/>
            <a:pathLst>
              <a:path w="38734">
                <a:moveTo>
                  <a:pt x="0" y="0"/>
                </a:moveTo>
                <a:lnTo>
                  <a:pt x="38375" y="0"/>
                </a:lnTo>
              </a:path>
            </a:pathLst>
          </a:custGeom>
          <a:ln w="3937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205440" y="1812407"/>
            <a:ext cx="102577" cy="0"/>
          </a:xfrm>
          <a:custGeom>
            <a:avLst/>
            <a:gdLst/>
            <a:ahLst/>
            <a:cxnLst/>
            <a:rect l="l" t="t" r="r" b="b"/>
            <a:pathLst>
              <a:path w="104140">
                <a:moveTo>
                  <a:pt x="0" y="0"/>
                </a:moveTo>
                <a:lnTo>
                  <a:pt x="103651" y="0"/>
                </a:lnTo>
              </a:path>
            </a:pathLst>
          </a:custGeom>
          <a:ln w="2920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340139" y="1940256"/>
            <a:ext cx="92571" cy="0"/>
          </a:xfrm>
          <a:custGeom>
            <a:avLst/>
            <a:gdLst/>
            <a:ahLst/>
            <a:cxnLst/>
            <a:rect l="l" t="t" r="r" b="b"/>
            <a:pathLst>
              <a:path w="93980">
                <a:moveTo>
                  <a:pt x="0" y="0"/>
                </a:moveTo>
                <a:lnTo>
                  <a:pt x="93871" y="0"/>
                </a:lnTo>
              </a:path>
            </a:pathLst>
          </a:custGeom>
          <a:ln w="2920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1359072" y="1797998"/>
            <a:ext cx="0" cy="127848"/>
          </a:xfrm>
          <a:custGeom>
            <a:avLst/>
            <a:gdLst/>
            <a:ahLst/>
            <a:cxnLst/>
            <a:rect l="l" t="t" r="r" b="b"/>
            <a:pathLst>
              <a:path h="129539">
                <a:moveTo>
                  <a:pt x="0" y="0"/>
                </a:moveTo>
                <a:lnTo>
                  <a:pt x="0" y="129540"/>
                </a:lnTo>
              </a:path>
            </a:pathLst>
          </a:custGeom>
          <a:ln w="3844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1451333" y="1797984"/>
            <a:ext cx="154492" cy="157304"/>
          </a:xfrm>
          <a:custGeom>
            <a:avLst/>
            <a:gdLst/>
            <a:ahLst/>
            <a:cxnLst/>
            <a:rect l="l" t="t" r="r" b="b"/>
            <a:pathLst>
              <a:path w="156844" h="159385">
                <a:moveTo>
                  <a:pt x="98834" y="0"/>
                </a:moveTo>
                <a:lnTo>
                  <a:pt x="57851" y="0"/>
                </a:lnTo>
                <a:lnTo>
                  <a:pt x="0" y="159293"/>
                </a:lnTo>
                <a:lnTo>
                  <a:pt x="40166" y="159293"/>
                </a:lnTo>
                <a:lnTo>
                  <a:pt x="51035" y="125158"/>
                </a:lnTo>
                <a:lnTo>
                  <a:pt x="143919" y="125158"/>
                </a:lnTo>
                <a:lnTo>
                  <a:pt x="133901" y="97347"/>
                </a:lnTo>
                <a:lnTo>
                  <a:pt x="59369" y="97347"/>
                </a:lnTo>
                <a:lnTo>
                  <a:pt x="65484" y="78144"/>
                </a:lnTo>
                <a:lnTo>
                  <a:pt x="67505" y="71526"/>
                </a:lnTo>
                <a:lnTo>
                  <a:pt x="69610" y="64814"/>
                </a:lnTo>
                <a:lnTo>
                  <a:pt x="71798" y="57924"/>
                </a:lnTo>
                <a:lnTo>
                  <a:pt x="73955" y="51003"/>
                </a:lnTo>
                <a:lnTo>
                  <a:pt x="75882" y="44595"/>
                </a:lnTo>
                <a:lnTo>
                  <a:pt x="77568" y="38679"/>
                </a:lnTo>
                <a:lnTo>
                  <a:pt x="112767" y="38679"/>
                </a:lnTo>
                <a:lnTo>
                  <a:pt x="98834" y="0"/>
                </a:lnTo>
                <a:close/>
              </a:path>
              <a:path w="156844" h="159385">
                <a:moveTo>
                  <a:pt x="143919" y="125158"/>
                </a:moveTo>
                <a:lnTo>
                  <a:pt x="104635" y="125158"/>
                </a:lnTo>
                <a:lnTo>
                  <a:pt x="115535" y="159293"/>
                </a:lnTo>
                <a:lnTo>
                  <a:pt x="156215" y="159293"/>
                </a:lnTo>
                <a:lnTo>
                  <a:pt x="143919" y="125158"/>
                </a:lnTo>
                <a:close/>
              </a:path>
              <a:path w="156844" h="159385">
                <a:moveTo>
                  <a:pt x="112767" y="38679"/>
                </a:moveTo>
                <a:lnTo>
                  <a:pt x="78070" y="38679"/>
                </a:lnTo>
                <a:lnTo>
                  <a:pt x="79631" y="44595"/>
                </a:lnTo>
                <a:lnTo>
                  <a:pt x="81411" y="51076"/>
                </a:lnTo>
                <a:lnTo>
                  <a:pt x="85672" y="65254"/>
                </a:lnTo>
                <a:lnTo>
                  <a:pt x="87725" y="71893"/>
                </a:lnTo>
                <a:lnTo>
                  <a:pt x="89745" y="78144"/>
                </a:lnTo>
                <a:lnTo>
                  <a:pt x="95829" y="97347"/>
                </a:lnTo>
                <a:lnTo>
                  <a:pt x="133901" y="97347"/>
                </a:lnTo>
                <a:lnTo>
                  <a:pt x="112767" y="3867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1612523" y="1794977"/>
            <a:ext cx="127596" cy="163571"/>
          </a:xfrm>
          <a:custGeom>
            <a:avLst/>
            <a:gdLst/>
            <a:ahLst/>
            <a:cxnLst/>
            <a:rect l="l" t="t" r="r" b="b"/>
            <a:pathLst>
              <a:path w="129539" h="165735">
                <a:moveTo>
                  <a:pt x="85191" y="0"/>
                </a:moveTo>
                <a:lnTo>
                  <a:pt x="42091" y="9229"/>
                </a:lnTo>
                <a:lnTo>
                  <a:pt x="13138" y="34544"/>
                </a:lnTo>
                <a:lnTo>
                  <a:pt x="372" y="73422"/>
                </a:lnTo>
                <a:lnTo>
                  <a:pt x="0" y="82458"/>
                </a:lnTo>
                <a:lnTo>
                  <a:pt x="386" y="91701"/>
                </a:lnTo>
                <a:lnTo>
                  <a:pt x="13608" y="130862"/>
                </a:lnTo>
                <a:lnTo>
                  <a:pt x="42749" y="156076"/>
                </a:lnTo>
                <a:lnTo>
                  <a:pt x="84688" y="165136"/>
                </a:lnTo>
                <a:lnTo>
                  <a:pt x="92589" y="164946"/>
                </a:lnTo>
                <a:lnTo>
                  <a:pt x="128666" y="156058"/>
                </a:lnTo>
                <a:lnTo>
                  <a:pt x="123089" y="135796"/>
                </a:lnTo>
                <a:lnTo>
                  <a:pt x="81788" y="135796"/>
                </a:lnTo>
                <a:lnTo>
                  <a:pt x="75474" y="134707"/>
                </a:lnTo>
                <a:lnTo>
                  <a:pt x="41684" y="98970"/>
                </a:lnTo>
                <a:lnTo>
                  <a:pt x="40438" y="72573"/>
                </a:lnTo>
                <a:lnTo>
                  <a:pt x="41726" y="64448"/>
                </a:lnTo>
                <a:lnTo>
                  <a:pt x="70039" y="32271"/>
                </a:lnTo>
                <a:lnTo>
                  <a:pt x="75945" y="30313"/>
                </a:lnTo>
                <a:lnTo>
                  <a:pt x="82259" y="29339"/>
                </a:lnTo>
                <a:lnTo>
                  <a:pt x="122869" y="29339"/>
                </a:lnTo>
                <a:lnTo>
                  <a:pt x="128938" y="9654"/>
                </a:lnTo>
                <a:lnTo>
                  <a:pt x="93159" y="202"/>
                </a:lnTo>
                <a:lnTo>
                  <a:pt x="85191" y="0"/>
                </a:lnTo>
                <a:close/>
              </a:path>
              <a:path w="129539" h="165735">
                <a:moveTo>
                  <a:pt x="121074" y="128477"/>
                </a:moveTo>
                <a:lnTo>
                  <a:pt x="117567" y="130634"/>
                </a:lnTo>
                <a:lnTo>
                  <a:pt x="113179" y="132425"/>
                </a:lnTo>
                <a:lnTo>
                  <a:pt x="102750" y="135126"/>
                </a:lnTo>
                <a:lnTo>
                  <a:pt x="96342" y="135796"/>
                </a:lnTo>
                <a:lnTo>
                  <a:pt x="123089" y="135796"/>
                </a:lnTo>
                <a:lnTo>
                  <a:pt x="121074" y="128477"/>
                </a:lnTo>
                <a:close/>
              </a:path>
              <a:path w="129539" h="165735">
                <a:moveTo>
                  <a:pt x="122869" y="29339"/>
                </a:moveTo>
                <a:lnTo>
                  <a:pt x="95358" y="29339"/>
                </a:lnTo>
                <a:lnTo>
                  <a:pt x="101263" y="30177"/>
                </a:lnTo>
                <a:lnTo>
                  <a:pt x="111860" y="33548"/>
                </a:lnTo>
                <a:lnTo>
                  <a:pt x="116478" y="35517"/>
                </a:lnTo>
                <a:lnTo>
                  <a:pt x="120300" y="37674"/>
                </a:lnTo>
                <a:lnTo>
                  <a:pt x="122869" y="2933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1765910" y="1794989"/>
            <a:ext cx="116963" cy="163571"/>
          </a:xfrm>
          <a:custGeom>
            <a:avLst/>
            <a:gdLst/>
            <a:ahLst/>
            <a:cxnLst/>
            <a:rect l="l" t="t" r="r" b="b"/>
            <a:pathLst>
              <a:path w="118744" h="165735">
                <a:moveTo>
                  <a:pt x="11402" y="124938"/>
                </a:moveTo>
                <a:lnTo>
                  <a:pt x="2795" y="152979"/>
                </a:lnTo>
                <a:lnTo>
                  <a:pt x="8614" y="155718"/>
                </a:lnTo>
                <a:lnTo>
                  <a:pt x="14708" y="158127"/>
                </a:lnTo>
                <a:lnTo>
                  <a:pt x="56165" y="165104"/>
                </a:lnTo>
                <a:lnTo>
                  <a:pt x="63862" y="164862"/>
                </a:lnTo>
                <a:lnTo>
                  <a:pt x="103284" y="150445"/>
                </a:lnTo>
                <a:lnTo>
                  <a:pt x="108457" y="145890"/>
                </a:lnTo>
                <a:lnTo>
                  <a:pt x="112300" y="140623"/>
                </a:lnTo>
                <a:lnTo>
                  <a:pt x="114114" y="136309"/>
                </a:lnTo>
                <a:lnTo>
                  <a:pt x="46783" y="136309"/>
                </a:lnTo>
                <a:lnTo>
                  <a:pt x="39559" y="135262"/>
                </a:lnTo>
                <a:lnTo>
                  <a:pt x="25726" y="131242"/>
                </a:lnTo>
                <a:lnTo>
                  <a:pt x="18596" y="128477"/>
                </a:lnTo>
                <a:lnTo>
                  <a:pt x="11402" y="124938"/>
                </a:lnTo>
                <a:close/>
              </a:path>
              <a:path w="118744" h="165735">
                <a:moveTo>
                  <a:pt x="60458" y="0"/>
                </a:moveTo>
                <a:lnTo>
                  <a:pt x="20721" y="9486"/>
                </a:lnTo>
                <a:lnTo>
                  <a:pt x="3957" y="29067"/>
                </a:lnTo>
                <a:lnTo>
                  <a:pt x="1319" y="34972"/>
                </a:lnTo>
                <a:lnTo>
                  <a:pt x="0" y="41391"/>
                </a:lnTo>
                <a:lnTo>
                  <a:pt x="0" y="55055"/>
                </a:lnTo>
                <a:lnTo>
                  <a:pt x="29643" y="90971"/>
                </a:lnTo>
                <a:lnTo>
                  <a:pt x="58762" y="101567"/>
                </a:lnTo>
                <a:lnTo>
                  <a:pt x="63191" y="103190"/>
                </a:lnTo>
                <a:lnTo>
                  <a:pt x="66594" y="104813"/>
                </a:lnTo>
                <a:lnTo>
                  <a:pt x="70113" y="106436"/>
                </a:lnTo>
                <a:lnTo>
                  <a:pt x="72814" y="108049"/>
                </a:lnTo>
                <a:lnTo>
                  <a:pt x="74730" y="109734"/>
                </a:lnTo>
                <a:lnTo>
                  <a:pt x="76657" y="111399"/>
                </a:lnTo>
                <a:lnTo>
                  <a:pt x="77976" y="113116"/>
                </a:lnTo>
                <a:lnTo>
                  <a:pt x="79327" y="116488"/>
                </a:lnTo>
                <a:lnTo>
                  <a:pt x="79620" y="118174"/>
                </a:lnTo>
                <a:lnTo>
                  <a:pt x="79620" y="124938"/>
                </a:lnTo>
                <a:lnTo>
                  <a:pt x="77673" y="128917"/>
                </a:lnTo>
                <a:lnTo>
                  <a:pt x="69777" y="134823"/>
                </a:lnTo>
                <a:lnTo>
                  <a:pt x="63317" y="136309"/>
                </a:lnTo>
                <a:lnTo>
                  <a:pt x="114114" y="136309"/>
                </a:lnTo>
                <a:lnTo>
                  <a:pt x="117336" y="128645"/>
                </a:lnTo>
                <a:lnTo>
                  <a:pt x="118614" y="122268"/>
                </a:lnTo>
                <a:lnTo>
                  <a:pt x="118594" y="109734"/>
                </a:lnTo>
                <a:lnTo>
                  <a:pt x="117598" y="104499"/>
                </a:lnTo>
                <a:lnTo>
                  <a:pt x="115546" y="99620"/>
                </a:lnTo>
                <a:lnTo>
                  <a:pt x="113546" y="94719"/>
                </a:lnTo>
                <a:lnTo>
                  <a:pt x="83578" y="70793"/>
                </a:lnTo>
                <a:lnTo>
                  <a:pt x="62720" y="63998"/>
                </a:lnTo>
                <a:lnTo>
                  <a:pt x="54647" y="61296"/>
                </a:lnTo>
                <a:lnTo>
                  <a:pt x="48637" y="58678"/>
                </a:lnTo>
                <a:lnTo>
                  <a:pt x="44794" y="56239"/>
                </a:lnTo>
                <a:lnTo>
                  <a:pt x="40909" y="53851"/>
                </a:lnTo>
                <a:lnTo>
                  <a:pt x="38951" y="49893"/>
                </a:lnTo>
                <a:lnTo>
                  <a:pt x="38985" y="39705"/>
                </a:lnTo>
                <a:lnTo>
                  <a:pt x="40983" y="35957"/>
                </a:lnTo>
                <a:lnTo>
                  <a:pt x="49077" y="30281"/>
                </a:lnTo>
                <a:lnTo>
                  <a:pt x="54951" y="28836"/>
                </a:lnTo>
                <a:lnTo>
                  <a:pt x="105005" y="28836"/>
                </a:lnTo>
                <a:lnTo>
                  <a:pt x="110279" y="11643"/>
                </a:lnTo>
                <a:lnTo>
                  <a:pt x="68514" y="215"/>
                </a:lnTo>
                <a:lnTo>
                  <a:pt x="60458" y="0"/>
                </a:lnTo>
                <a:close/>
              </a:path>
              <a:path w="118744" h="165735">
                <a:moveTo>
                  <a:pt x="105005" y="28836"/>
                </a:moveTo>
                <a:lnTo>
                  <a:pt x="68762" y="28836"/>
                </a:lnTo>
                <a:lnTo>
                  <a:pt x="75170" y="29810"/>
                </a:lnTo>
                <a:lnTo>
                  <a:pt x="88468" y="33663"/>
                </a:lnTo>
                <a:lnTo>
                  <a:pt x="95086" y="36323"/>
                </a:lnTo>
                <a:lnTo>
                  <a:pt x="101672" y="39705"/>
                </a:lnTo>
                <a:lnTo>
                  <a:pt x="105005" y="2883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1911619" y="1795004"/>
            <a:ext cx="158245" cy="162945"/>
          </a:xfrm>
          <a:custGeom>
            <a:avLst/>
            <a:gdLst/>
            <a:ahLst/>
            <a:cxnLst/>
            <a:rect l="l" t="t" r="r" b="b"/>
            <a:pathLst>
              <a:path w="160655" h="165100">
                <a:moveTo>
                  <a:pt x="80667" y="0"/>
                </a:moveTo>
                <a:lnTo>
                  <a:pt x="41510" y="9030"/>
                </a:lnTo>
                <a:lnTo>
                  <a:pt x="9410" y="41309"/>
                </a:lnTo>
                <a:lnTo>
                  <a:pt x="0" y="82939"/>
                </a:lnTo>
                <a:lnTo>
                  <a:pt x="366" y="92398"/>
                </a:lnTo>
                <a:lnTo>
                  <a:pt x="13046" y="131773"/>
                </a:lnTo>
                <a:lnTo>
                  <a:pt x="47789" y="159523"/>
                </a:lnTo>
                <a:lnTo>
                  <a:pt x="79652" y="165094"/>
                </a:lnTo>
                <a:lnTo>
                  <a:pt x="88094" y="164739"/>
                </a:lnTo>
                <a:lnTo>
                  <a:pt x="125426" y="152480"/>
                </a:lnTo>
                <a:lnTo>
                  <a:pt x="143027" y="136268"/>
                </a:lnTo>
                <a:lnTo>
                  <a:pt x="75107" y="136268"/>
                </a:lnTo>
                <a:lnTo>
                  <a:pt x="69935" y="135147"/>
                </a:lnTo>
                <a:lnTo>
                  <a:pt x="41485" y="99682"/>
                </a:lnTo>
                <a:lnTo>
                  <a:pt x="40538" y="73450"/>
                </a:lnTo>
                <a:lnTo>
                  <a:pt x="41454" y="66155"/>
                </a:lnTo>
                <a:lnTo>
                  <a:pt x="43506" y="59411"/>
                </a:lnTo>
                <a:lnTo>
                  <a:pt x="45527" y="52658"/>
                </a:lnTo>
                <a:lnTo>
                  <a:pt x="48302" y="47014"/>
                </a:lnTo>
                <a:lnTo>
                  <a:pt x="51841" y="42469"/>
                </a:lnTo>
                <a:lnTo>
                  <a:pt x="55359" y="37904"/>
                </a:lnTo>
                <a:lnTo>
                  <a:pt x="59585" y="34493"/>
                </a:lnTo>
                <a:lnTo>
                  <a:pt x="69160" y="29967"/>
                </a:lnTo>
                <a:lnTo>
                  <a:pt x="74290" y="28826"/>
                </a:lnTo>
                <a:lnTo>
                  <a:pt x="143719" y="28826"/>
                </a:lnTo>
                <a:lnTo>
                  <a:pt x="142836" y="27588"/>
                </a:lnTo>
                <a:lnTo>
                  <a:pt x="105017" y="3193"/>
                </a:lnTo>
                <a:lnTo>
                  <a:pt x="89097" y="355"/>
                </a:lnTo>
                <a:lnTo>
                  <a:pt x="80667" y="0"/>
                </a:lnTo>
                <a:close/>
              </a:path>
              <a:path w="160655" h="165100">
                <a:moveTo>
                  <a:pt x="143719" y="28826"/>
                </a:moveTo>
                <a:lnTo>
                  <a:pt x="85191" y="28826"/>
                </a:lnTo>
                <a:lnTo>
                  <a:pt x="90395" y="29915"/>
                </a:lnTo>
                <a:lnTo>
                  <a:pt x="95190" y="32135"/>
                </a:lnTo>
                <a:lnTo>
                  <a:pt x="116687" y="58762"/>
                </a:lnTo>
                <a:lnTo>
                  <a:pt x="118813" y="65621"/>
                </a:lnTo>
                <a:lnTo>
                  <a:pt x="119833" y="73450"/>
                </a:lnTo>
                <a:lnTo>
                  <a:pt x="119789" y="92398"/>
                </a:lnTo>
                <a:lnTo>
                  <a:pt x="118844" y="99682"/>
                </a:lnTo>
                <a:lnTo>
                  <a:pt x="116823" y="106426"/>
                </a:lnTo>
                <a:lnTo>
                  <a:pt x="114834" y="113179"/>
                </a:lnTo>
                <a:lnTo>
                  <a:pt x="86070" y="136268"/>
                </a:lnTo>
                <a:lnTo>
                  <a:pt x="143027" y="136268"/>
                </a:lnTo>
                <a:lnTo>
                  <a:pt x="158768" y="100936"/>
                </a:lnTo>
                <a:lnTo>
                  <a:pt x="160330" y="82939"/>
                </a:lnTo>
                <a:lnTo>
                  <a:pt x="159957" y="73450"/>
                </a:lnTo>
                <a:lnTo>
                  <a:pt x="147263" y="33798"/>
                </a:lnTo>
                <a:lnTo>
                  <a:pt x="143719" y="2882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1204220" y="2043792"/>
            <a:ext cx="75682" cy="85859"/>
          </a:xfrm>
          <a:custGeom>
            <a:avLst/>
            <a:gdLst/>
            <a:ahLst/>
            <a:cxnLst/>
            <a:rect l="l" t="t" r="r" b="b"/>
            <a:pathLst>
              <a:path w="76834" h="86994">
                <a:moveTo>
                  <a:pt x="43297" y="0"/>
                </a:moveTo>
                <a:lnTo>
                  <a:pt x="34082" y="0"/>
                </a:lnTo>
                <a:lnTo>
                  <a:pt x="0" y="86583"/>
                </a:lnTo>
                <a:lnTo>
                  <a:pt x="10282" y="86583"/>
                </a:lnTo>
                <a:lnTo>
                  <a:pt x="19769" y="61851"/>
                </a:lnTo>
                <a:lnTo>
                  <a:pt x="67217" y="61851"/>
                </a:lnTo>
                <a:lnTo>
                  <a:pt x="64136" y="53883"/>
                </a:lnTo>
                <a:lnTo>
                  <a:pt x="22501" y="53883"/>
                </a:lnTo>
                <a:lnTo>
                  <a:pt x="30470" y="33318"/>
                </a:lnTo>
                <a:lnTo>
                  <a:pt x="31287" y="31370"/>
                </a:lnTo>
                <a:lnTo>
                  <a:pt x="35433" y="19852"/>
                </a:lnTo>
                <a:lnTo>
                  <a:pt x="36888" y="15643"/>
                </a:lnTo>
                <a:lnTo>
                  <a:pt x="38344" y="10973"/>
                </a:lnTo>
                <a:lnTo>
                  <a:pt x="47541" y="10973"/>
                </a:lnTo>
                <a:lnTo>
                  <a:pt x="43297" y="0"/>
                </a:lnTo>
                <a:close/>
              </a:path>
              <a:path w="76834" h="86994">
                <a:moveTo>
                  <a:pt x="67217" y="61851"/>
                </a:moveTo>
                <a:lnTo>
                  <a:pt x="56867" y="61851"/>
                </a:lnTo>
                <a:lnTo>
                  <a:pt x="66343" y="86583"/>
                </a:lnTo>
                <a:lnTo>
                  <a:pt x="76783" y="86583"/>
                </a:lnTo>
                <a:lnTo>
                  <a:pt x="67217" y="61851"/>
                </a:lnTo>
                <a:close/>
              </a:path>
              <a:path w="76834" h="86994">
                <a:moveTo>
                  <a:pt x="47541" y="10973"/>
                </a:moveTo>
                <a:lnTo>
                  <a:pt x="38606" y="10973"/>
                </a:lnTo>
                <a:lnTo>
                  <a:pt x="40166" y="15873"/>
                </a:lnTo>
                <a:lnTo>
                  <a:pt x="42993" y="24418"/>
                </a:lnTo>
                <a:lnTo>
                  <a:pt x="44375" y="28459"/>
                </a:lnTo>
                <a:lnTo>
                  <a:pt x="45726" y="32114"/>
                </a:lnTo>
                <a:lnTo>
                  <a:pt x="47014" y="35339"/>
                </a:lnTo>
                <a:lnTo>
                  <a:pt x="53862" y="53883"/>
                </a:lnTo>
                <a:lnTo>
                  <a:pt x="64136" y="53883"/>
                </a:lnTo>
                <a:lnTo>
                  <a:pt x="47541" y="10973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1319438" y="2043775"/>
            <a:ext cx="58795" cy="85859"/>
          </a:xfrm>
          <a:custGeom>
            <a:avLst/>
            <a:gdLst/>
            <a:ahLst/>
            <a:cxnLst/>
            <a:rect l="l" t="t" r="r" b="b"/>
            <a:pathLst>
              <a:path w="59690" h="86994">
                <a:moveTo>
                  <a:pt x="31119" y="0"/>
                </a:moveTo>
                <a:lnTo>
                  <a:pt x="0" y="0"/>
                </a:lnTo>
                <a:lnTo>
                  <a:pt x="0" y="86615"/>
                </a:lnTo>
                <a:lnTo>
                  <a:pt x="9182" y="86615"/>
                </a:lnTo>
                <a:lnTo>
                  <a:pt x="9182" y="51275"/>
                </a:lnTo>
                <a:lnTo>
                  <a:pt x="36983" y="51275"/>
                </a:lnTo>
                <a:lnTo>
                  <a:pt x="35852" y="49485"/>
                </a:lnTo>
                <a:lnTo>
                  <a:pt x="38208" y="48679"/>
                </a:lnTo>
                <a:lnTo>
                  <a:pt x="40501" y="47558"/>
                </a:lnTo>
                <a:lnTo>
                  <a:pt x="42700" y="46208"/>
                </a:lnTo>
                <a:lnTo>
                  <a:pt x="44888" y="44794"/>
                </a:lnTo>
                <a:lnTo>
                  <a:pt x="46657" y="43307"/>
                </a:lnTo>
                <a:lnTo>
                  <a:pt x="9182" y="43307"/>
                </a:lnTo>
                <a:lnTo>
                  <a:pt x="9182" y="7999"/>
                </a:lnTo>
                <a:lnTo>
                  <a:pt x="48106" y="7999"/>
                </a:lnTo>
                <a:lnTo>
                  <a:pt x="44783" y="4827"/>
                </a:lnTo>
                <a:lnTo>
                  <a:pt x="41956" y="3109"/>
                </a:lnTo>
                <a:lnTo>
                  <a:pt x="38511" y="1853"/>
                </a:lnTo>
                <a:lnTo>
                  <a:pt x="35077" y="649"/>
                </a:lnTo>
                <a:lnTo>
                  <a:pt x="31119" y="0"/>
                </a:lnTo>
                <a:close/>
              </a:path>
              <a:path w="59690" h="86994">
                <a:moveTo>
                  <a:pt x="36983" y="51275"/>
                </a:moveTo>
                <a:lnTo>
                  <a:pt x="26627" y="51275"/>
                </a:lnTo>
                <a:lnTo>
                  <a:pt x="48071" y="86615"/>
                </a:lnTo>
                <a:lnTo>
                  <a:pt x="59307" y="86615"/>
                </a:lnTo>
                <a:lnTo>
                  <a:pt x="36983" y="51275"/>
                </a:lnTo>
                <a:close/>
              </a:path>
              <a:path w="59690" h="86994">
                <a:moveTo>
                  <a:pt x="48106" y="7999"/>
                </a:moveTo>
                <a:lnTo>
                  <a:pt x="30145" y="7999"/>
                </a:lnTo>
                <a:lnTo>
                  <a:pt x="35203" y="9423"/>
                </a:lnTo>
                <a:lnTo>
                  <a:pt x="38648" y="12188"/>
                </a:lnTo>
                <a:lnTo>
                  <a:pt x="42092" y="14994"/>
                </a:lnTo>
                <a:lnTo>
                  <a:pt x="43778" y="19413"/>
                </a:lnTo>
                <a:lnTo>
                  <a:pt x="43778" y="28564"/>
                </a:lnTo>
                <a:lnTo>
                  <a:pt x="43234" y="31224"/>
                </a:lnTo>
                <a:lnTo>
                  <a:pt x="42124" y="33496"/>
                </a:lnTo>
                <a:lnTo>
                  <a:pt x="41077" y="35705"/>
                </a:lnTo>
                <a:lnTo>
                  <a:pt x="25381" y="43307"/>
                </a:lnTo>
                <a:lnTo>
                  <a:pt x="46657" y="43307"/>
                </a:lnTo>
                <a:lnTo>
                  <a:pt x="46857" y="43140"/>
                </a:lnTo>
                <a:lnTo>
                  <a:pt x="50228" y="39087"/>
                </a:lnTo>
                <a:lnTo>
                  <a:pt x="51579" y="36763"/>
                </a:lnTo>
                <a:lnTo>
                  <a:pt x="52563" y="34061"/>
                </a:lnTo>
                <a:lnTo>
                  <a:pt x="53600" y="31318"/>
                </a:lnTo>
                <a:lnTo>
                  <a:pt x="54067" y="28564"/>
                </a:lnTo>
                <a:lnTo>
                  <a:pt x="54103" y="21360"/>
                </a:lnTo>
                <a:lnTo>
                  <a:pt x="53527" y="18030"/>
                </a:lnTo>
                <a:lnTo>
                  <a:pt x="52281" y="14952"/>
                </a:lnTo>
                <a:lnTo>
                  <a:pt x="51139" y="11853"/>
                </a:lnTo>
                <a:lnTo>
                  <a:pt x="49422" y="9256"/>
                </a:lnTo>
                <a:lnTo>
                  <a:pt x="48106" y="799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1413186" y="2043677"/>
            <a:ext cx="67551" cy="85859"/>
          </a:xfrm>
          <a:custGeom>
            <a:avLst/>
            <a:gdLst/>
            <a:ahLst/>
            <a:cxnLst/>
            <a:rect l="l" t="t" r="r" b="b"/>
            <a:pathLst>
              <a:path w="68580" h="86994">
                <a:moveTo>
                  <a:pt x="47024" y="0"/>
                </a:moveTo>
                <a:lnTo>
                  <a:pt x="36019" y="0"/>
                </a:lnTo>
                <a:lnTo>
                  <a:pt x="30417" y="942"/>
                </a:lnTo>
                <a:lnTo>
                  <a:pt x="20156" y="4690"/>
                </a:lnTo>
                <a:lnTo>
                  <a:pt x="15727" y="7423"/>
                </a:lnTo>
                <a:lnTo>
                  <a:pt x="11956" y="11109"/>
                </a:lnTo>
                <a:lnTo>
                  <a:pt x="8209" y="14680"/>
                </a:lnTo>
                <a:lnTo>
                  <a:pt x="5266" y="19203"/>
                </a:lnTo>
                <a:lnTo>
                  <a:pt x="3172" y="24700"/>
                </a:lnTo>
                <a:lnTo>
                  <a:pt x="1047" y="30145"/>
                </a:lnTo>
                <a:lnTo>
                  <a:pt x="0" y="36428"/>
                </a:lnTo>
                <a:lnTo>
                  <a:pt x="0" y="50563"/>
                </a:lnTo>
                <a:lnTo>
                  <a:pt x="1151" y="56741"/>
                </a:lnTo>
                <a:lnTo>
                  <a:pt x="3413" y="62144"/>
                </a:lnTo>
                <a:lnTo>
                  <a:pt x="5612" y="67505"/>
                </a:lnTo>
                <a:lnTo>
                  <a:pt x="8680" y="72029"/>
                </a:lnTo>
                <a:lnTo>
                  <a:pt x="12533" y="75683"/>
                </a:lnTo>
                <a:lnTo>
                  <a:pt x="16376" y="79390"/>
                </a:lnTo>
                <a:lnTo>
                  <a:pt x="20868" y="82123"/>
                </a:lnTo>
                <a:lnTo>
                  <a:pt x="31129" y="85903"/>
                </a:lnTo>
                <a:lnTo>
                  <a:pt x="36627" y="86855"/>
                </a:lnTo>
                <a:lnTo>
                  <a:pt x="48239" y="86855"/>
                </a:lnTo>
                <a:lnTo>
                  <a:pt x="53108" y="86416"/>
                </a:lnTo>
                <a:lnTo>
                  <a:pt x="61097" y="84657"/>
                </a:lnTo>
                <a:lnTo>
                  <a:pt x="64814" y="83547"/>
                </a:lnTo>
                <a:lnTo>
                  <a:pt x="68186" y="82165"/>
                </a:lnTo>
                <a:lnTo>
                  <a:pt x="68186" y="78720"/>
                </a:lnTo>
                <a:lnTo>
                  <a:pt x="38040" y="78720"/>
                </a:lnTo>
                <a:lnTo>
                  <a:pt x="33622" y="77966"/>
                </a:lnTo>
                <a:lnTo>
                  <a:pt x="25758" y="74824"/>
                </a:lnTo>
                <a:lnTo>
                  <a:pt x="22313" y="72573"/>
                </a:lnTo>
                <a:lnTo>
                  <a:pt x="19444" y="69568"/>
                </a:lnTo>
                <a:lnTo>
                  <a:pt x="16575" y="66594"/>
                </a:lnTo>
                <a:lnTo>
                  <a:pt x="14355" y="62919"/>
                </a:lnTo>
                <a:lnTo>
                  <a:pt x="11245" y="54113"/>
                </a:lnTo>
                <a:lnTo>
                  <a:pt x="10429" y="49077"/>
                </a:lnTo>
                <a:lnTo>
                  <a:pt x="10525" y="36428"/>
                </a:lnTo>
                <a:lnTo>
                  <a:pt x="11371" y="31465"/>
                </a:lnTo>
                <a:lnTo>
                  <a:pt x="15025" y="22386"/>
                </a:lnTo>
                <a:lnTo>
                  <a:pt x="17454" y="18701"/>
                </a:lnTo>
                <a:lnTo>
                  <a:pt x="20522" y="15926"/>
                </a:lnTo>
                <a:lnTo>
                  <a:pt x="23507" y="13130"/>
                </a:lnTo>
                <a:lnTo>
                  <a:pt x="27014" y="11078"/>
                </a:lnTo>
                <a:lnTo>
                  <a:pt x="35004" y="8575"/>
                </a:lnTo>
                <a:lnTo>
                  <a:pt x="39161" y="7968"/>
                </a:lnTo>
                <a:lnTo>
                  <a:pt x="65282" y="7968"/>
                </a:lnTo>
                <a:lnTo>
                  <a:pt x="66270" y="4931"/>
                </a:lnTo>
                <a:lnTo>
                  <a:pt x="62762" y="3109"/>
                </a:lnTo>
                <a:lnTo>
                  <a:pt x="59108" y="1821"/>
                </a:lnTo>
                <a:lnTo>
                  <a:pt x="51412" y="366"/>
                </a:lnTo>
                <a:lnTo>
                  <a:pt x="47024" y="0"/>
                </a:lnTo>
                <a:close/>
              </a:path>
              <a:path w="68580" h="86994">
                <a:moveTo>
                  <a:pt x="68186" y="41077"/>
                </a:moveTo>
                <a:lnTo>
                  <a:pt x="41255" y="41077"/>
                </a:lnTo>
                <a:lnTo>
                  <a:pt x="41255" y="48773"/>
                </a:lnTo>
                <a:lnTo>
                  <a:pt x="58668" y="48773"/>
                </a:lnTo>
                <a:lnTo>
                  <a:pt x="58668" y="76248"/>
                </a:lnTo>
                <a:lnTo>
                  <a:pt x="46386" y="78720"/>
                </a:lnTo>
                <a:lnTo>
                  <a:pt x="68186" y="78720"/>
                </a:lnTo>
                <a:lnTo>
                  <a:pt x="68186" y="41077"/>
                </a:lnTo>
                <a:close/>
              </a:path>
              <a:path w="68580" h="86994">
                <a:moveTo>
                  <a:pt x="65282" y="7968"/>
                </a:moveTo>
                <a:lnTo>
                  <a:pt x="47160" y="7968"/>
                </a:lnTo>
                <a:lnTo>
                  <a:pt x="50595" y="8334"/>
                </a:lnTo>
                <a:lnTo>
                  <a:pt x="57317" y="9957"/>
                </a:lnTo>
                <a:lnTo>
                  <a:pt x="60563" y="11109"/>
                </a:lnTo>
                <a:lnTo>
                  <a:pt x="63767" y="12627"/>
                </a:lnTo>
                <a:lnTo>
                  <a:pt x="65282" y="7968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1526088" y="2043787"/>
            <a:ext cx="50663" cy="85859"/>
          </a:xfrm>
          <a:custGeom>
            <a:avLst/>
            <a:gdLst/>
            <a:ahLst/>
            <a:cxnLst/>
            <a:rect l="l" t="t" r="r" b="b"/>
            <a:pathLst>
              <a:path w="51434" h="86994">
                <a:moveTo>
                  <a:pt x="50836" y="0"/>
                </a:moveTo>
                <a:lnTo>
                  <a:pt x="0" y="0"/>
                </a:lnTo>
                <a:lnTo>
                  <a:pt x="0" y="86583"/>
                </a:lnTo>
                <a:lnTo>
                  <a:pt x="51265" y="86583"/>
                </a:lnTo>
                <a:lnTo>
                  <a:pt x="51265" y="78447"/>
                </a:lnTo>
                <a:lnTo>
                  <a:pt x="9884" y="78447"/>
                </a:lnTo>
                <a:lnTo>
                  <a:pt x="9884" y="45914"/>
                </a:lnTo>
                <a:lnTo>
                  <a:pt x="47265" y="45914"/>
                </a:lnTo>
                <a:lnTo>
                  <a:pt x="47265" y="37768"/>
                </a:lnTo>
                <a:lnTo>
                  <a:pt x="9884" y="37768"/>
                </a:lnTo>
                <a:lnTo>
                  <a:pt x="9884" y="8135"/>
                </a:lnTo>
                <a:lnTo>
                  <a:pt x="50836" y="8135"/>
                </a:lnTo>
                <a:lnTo>
                  <a:pt x="5083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1620019" y="2043787"/>
            <a:ext cx="66300" cy="85859"/>
          </a:xfrm>
          <a:custGeom>
            <a:avLst/>
            <a:gdLst/>
            <a:ahLst/>
            <a:cxnLst/>
            <a:rect l="l" t="t" r="r" b="b"/>
            <a:pathLst>
              <a:path w="67310" h="86994">
                <a:moveTo>
                  <a:pt x="8942" y="0"/>
                </a:moveTo>
                <a:lnTo>
                  <a:pt x="0" y="0"/>
                </a:lnTo>
                <a:lnTo>
                  <a:pt x="0" y="86583"/>
                </a:lnTo>
                <a:lnTo>
                  <a:pt x="9612" y="86583"/>
                </a:lnTo>
                <a:lnTo>
                  <a:pt x="9518" y="26198"/>
                </a:lnTo>
                <a:lnTo>
                  <a:pt x="9206" y="17151"/>
                </a:lnTo>
                <a:lnTo>
                  <a:pt x="9078" y="14010"/>
                </a:lnTo>
                <a:lnTo>
                  <a:pt x="18614" y="14010"/>
                </a:lnTo>
                <a:lnTo>
                  <a:pt x="8942" y="0"/>
                </a:lnTo>
                <a:close/>
              </a:path>
              <a:path w="67310" h="86994">
                <a:moveTo>
                  <a:pt x="18614" y="14010"/>
                </a:moveTo>
                <a:lnTo>
                  <a:pt x="9350" y="14010"/>
                </a:lnTo>
                <a:lnTo>
                  <a:pt x="10963" y="17151"/>
                </a:lnTo>
                <a:lnTo>
                  <a:pt x="12753" y="20261"/>
                </a:lnTo>
                <a:lnTo>
                  <a:pt x="14617" y="23454"/>
                </a:lnTo>
                <a:lnTo>
                  <a:pt x="16533" y="26637"/>
                </a:lnTo>
                <a:lnTo>
                  <a:pt x="18428" y="29569"/>
                </a:lnTo>
                <a:lnTo>
                  <a:pt x="20344" y="32302"/>
                </a:lnTo>
                <a:lnTo>
                  <a:pt x="58123" y="86583"/>
                </a:lnTo>
                <a:lnTo>
                  <a:pt x="67066" y="86583"/>
                </a:lnTo>
                <a:lnTo>
                  <a:pt x="67066" y="71327"/>
                </a:lnTo>
                <a:lnTo>
                  <a:pt x="57579" y="71327"/>
                </a:lnTo>
                <a:lnTo>
                  <a:pt x="56029" y="68751"/>
                </a:lnTo>
                <a:lnTo>
                  <a:pt x="54406" y="66196"/>
                </a:lnTo>
                <a:lnTo>
                  <a:pt x="52679" y="63662"/>
                </a:lnTo>
                <a:lnTo>
                  <a:pt x="50993" y="61066"/>
                </a:lnTo>
                <a:lnTo>
                  <a:pt x="47558" y="55935"/>
                </a:lnTo>
                <a:lnTo>
                  <a:pt x="18614" y="14010"/>
                </a:lnTo>
                <a:close/>
              </a:path>
              <a:path w="67310" h="86994">
                <a:moveTo>
                  <a:pt x="67066" y="0"/>
                </a:moveTo>
                <a:lnTo>
                  <a:pt x="57443" y="0"/>
                </a:lnTo>
                <a:lnTo>
                  <a:pt x="57507" y="61066"/>
                </a:lnTo>
                <a:lnTo>
                  <a:pt x="57629" y="66196"/>
                </a:lnTo>
                <a:lnTo>
                  <a:pt x="57724" y="68751"/>
                </a:lnTo>
                <a:lnTo>
                  <a:pt x="57851" y="71327"/>
                </a:lnTo>
                <a:lnTo>
                  <a:pt x="67066" y="71327"/>
                </a:lnTo>
                <a:lnTo>
                  <a:pt x="6706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1725184" y="2043787"/>
            <a:ext cx="65675" cy="85859"/>
          </a:xfrm>
          <a:custGeom>
            <a:avLst/>
            <a:gdLst/>
            <a:ahLst/>
            <a:cxnLst/>
            <a:rect l="l" t="t" r="r" b="b"/>
            <a:pathLst>
              <a:path w="66675" h="86994">
                <a:moveTo>
                  <a:pt x="37799" y="8271"/>
                </a:moveTo>
                <a:lnTo>
                  <a:pt x="27915" y="8271"/>
                </a:lnTo>
                <a:lnTo>
                  <a:pt x="27915" y="86583"/>
                </a:lnTo>
                <a:lnTo>
                  <a:pt x="37799" y="86583"/>
                </a:lnTo>
                <a:lnTo>
                  <a:pt x="37799" y="8271"/>
                </a:lnTo>
                <a:close/>
              </a:path>
              <a:path w="66675" h="86994">
                <a:moveTo>
                  <a:pt x="66228" y="0"/>
                </a:moveTo>
                <a:lnTo>
                  <a:pt x="0" y="0"/>
                </a:lnTo>
                <a:lnTo>
                  <a:pt x="0" y="8271"/>
                </a:lnTo>
                <a:lnTo>
                  <a:pt x="66228" y="8271"/>
                </a:lnTo>
                <a:lnTo>
                  <a:pt x="66228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1834400" y="2043808"/>
            <a:ext cx="0" cy="85859"/>
          </a:xfrm>
          <a:custGeom>
            <a:avLst/>
            <a:gdLst/>
            <a:ahLst/>
            <a:cxnLst/>
            <a:rect l="l" t="t" r="r" b="b"/>
            <a:pathLst>
              <a:path h="86994">
                <a:moveTo>
                  <a:pt x="0" y="0"/>
                </a:moveTo>
                <a:lnTo>
                  <a:pt x="0" y="86583"/>
                </a:lnTo>
              </a:path>
            </a:pathLst>
          </a:custGeom>
          <a:ln w="9926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1887895" y="2043787"/>
            <a:ext cx="66300" cy="85859"/>
          </a:xfrm>
          <a:custGeom>
            <a:avLst/>
            <a:gdLst/>
            <a:ahLst/>
            <a:cxnLst/>
            <a:rect l="l" t="t" r="r" b="b"/>
            <a:pathLst>
              <a:path w="67310" h="86994">
                <a:moveTo>
                  <a:pt x="8910" y="0"/>
                </a:moveTo>
                <a:lnTo>
                  <a:pt x="0" y="0"/>
                </a:lnTo>
                <a:lnTo>
                  <a:pt x="0" y="86583"/>
                </a:lnTo>
                <a:lnTo>
                  <a:pt x="9580" y="86583"/>
                </a:lnTo>
                <a:lnTo>
                  <a:pt x="9476" y="26198"/>
                </a:lnTo>
                <a:lnTo>
                  <a:pt x="9172" y="17151"/>
                </a:lnTo>
                <a:lnTo>
                  <a:pt x="9036" y="14010"/>
                </a:lnTo>
                <a:lnTo>
                  <a:pt x="18582" y="14010"/>
                </a:lnTo>
                <a:lnTo>
                  <a:pt x="8910" y="0"/>
                </a:lnTo>
                <a:close/>
              </a:path>
              <a:path w="67310" h="86994">
                <a:moveTo>
                  <a:pt x="18582" y="14010"/>
                </a:moveTo>
                <a:lnTo>
                  <a:pt x="9350" y="14010"/>
                </a:lnTo>
                <a:lnTo>
                  <a:pt x="11004" y="17151"/>
                </a:lnTo>
                <a:lnTo>
                  <a:pt x="12722" y="20261"/>
                </a:lnTo>
                <a:lnTo>
                  <a:pt x="16502" y="26637"/>
                </a:lnTo>
                <a:lnTo>
                  <a:pt x="18397" y="29569"/>
                </a:lnTo>
                <a:lnTo>
                  <a:pt x="20313" y="32302"/>
                </a:lnTo>
                <a:lnTo>
                  <a:pt x="58092" y="86583"/>
                </a:lnTo>
                <a:lnTo>
                  <a:pt x="67034" y="86583"/>
                </a:lnTo>
                <a:lnTo>
                  <a:pt x="67034" y="71327"/>
                </a:lnTo>
                <a:lnTo>
                  <a:pt x="57547" y="71327"/>
                </a:lnTo>
                <a:lnTo>
                  <a:pt x="55998" y="68751"/>
                </a:lnTo>
                <a:lnTo>
                  <a:pt x="54375" y="66196"/>
                </a:lnTo>
                <a:lnTo>
                  <a:pt x="49275" y="58500"/>
                </a:lnTo>
                <a:lnTo>
                  <a:pt x="47527" y="55935"/>
                </a:lnTo>
                <a:lnTo>
                  <a:pt x="18582" y="14010"/>
                </a:lnTo>
                <a:close/>
              </a:path>
              <a:path w="67310" h="86994">
                <a:moveTo>
                  <a:pt x="67034" y="0"/>
                </a:moveTo>
                <a:lnTo>
                  <a:pt x="57411" y="0"/>
                </a:lnTo>
                <a:lnTo>
                  <a:pt x="57449" y="58500"/>
                </a:lnTo>
                <a:lnTo>
                  <a:pt x="57547" y="64573"/>
                </a:lnTo>
                <a:lnTo>
                  <a:pt x="57685" y="68751"/>
                </a:lnTo>
                <a:lnTo>
                  <a:pt x="57788" y="71327"/>
                </a:lnTo>
                <a:lnTo>
                  <a:pt x="67034" y="71327"/>
                </a:lnTo>
                <a:lnTo>
                  <a:pt x="6703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1993305" y="2043792"/>
            <a:ext cx="75682" cy="85859"/>
          </a:xfrm>
          <a:custGeom>
            <a:avLst/>
            <a:gdLst/>
            <a:ahLst/>
            <a:cxnLst/>
            <a:rect l="l" t="t" r="r" b="b"/>
            <a:pathLst>
              <a:path w="76835" h="86994">
                <a:moveTo>
                  <a:pt x="43297" y="0"/>
                </a:moveTo>
                <a:lnTo>
                  <a:pt x="34093" y="0"/>
                </a:lnTo>
                <a:lnTo>
                  <a:pt x="0" y="86583"/>
                </a:lnTo>
                <a:lnTo>
                  <a:pt x="10292" y="86583"/>
                </a:lnTo>
                <a:lnTo>
                  <a:pt x="19810" y="61851"/>
                </a:lnTo>
                <a:lnTo>
                  <a:pt x="67247" y="61851"/>
                </a:lnTo>
                <a:lnTo>
                  <a:pt x="64162" y="53883"/>
                </a:lnTo>
                <a:lnTo>
                  <a:pt x="22543" y="53883"/>
                </a:lnTo>
                <a:lnTo>
                  <a:pt x="29705" y="35339"/>
                </a:lnTo>
                <a:lnTo>
                  <a:pt x="30512" y="33318"/>
                </a:lnTo>
                <a:lnTo>
                  <a:pt x="31224" y="31370"/>
                </a:lnTo>
                <a:lnTo>
                  <a:pt x="33349" y="25737"/>
                </a:lnTo>
                <a:lnTo>
                  <a:pt x="34061" y="23800"/>
                </a:lnTo>
                <a:lnTo>
                  <a:pt x="34700" y="21842"/>
                </a:lnTo>
                <a:lnTo>
                  <a:pt x="35433" y="19852"/>
                </a:lnTo>
                <a:lnTo>
                  <a:pt x="36155" y="17727"/>
                </a:lnTo>
                <a:lnTo>
                  <a:pt x="36888" y="15643"/>
                </a:lnTo>
                <a:lnTo>
                  <a:pt x="37632" y="13371"/>
                </a:lnTo>
                <a:lnTo>
                  <a:pt x="38344" y="10973"/>
                </a:lnTo>
                <a:lnTo>
                  <a:pt x="47546" y="10973"/>
                </a:lnTo>
                <a:lnTo>
                  <a:pt x="43297" y="0"/>
                </a:lnTo>
                <a:close/>
              </a:path>
              <a:path w="76835" h="86994">
                <a:moveTo>
                  <a:pt x="67247" y="61851"/>
                </a:moveTo>
                <a:lnTo>
                  <a:pt x="56909" y="61851"/>
                </a:lnTo>
                <a:lnTo>
                  <a:pt x="66364" y="86583"/>
                </a:lnTo>
                <a:lnTo>
                  <a:pt x="76824" y="86583"/>
                </a:lnTo>
                <a:lnTo>
                  <a:pt x="67247" y="61851"/>
                </a:lnTo>
                <a:close/>
              </a:path>
              <a:path w="76835" h="86994">
                <a:moveTo>
                  <a:pt x="47546" y="10973"/>
                </a:moveTo>
                <a:lnTo>
                  <a:pt x="38616" y="10973"/>
                </a:lnTo>
                <a:lnTo>
                  <a:pt x="40166" y="15873"/>
                </a:lnTo>
                <a:lnTo>
                  <a:pt x="43003" y="24418"/>
                </a:lnTo>
                <a:lnTo>
                  <a:pt x="44417" y="28459"/>
                </a:lnTo>
                <a:lnTo>
                  <a:pt x="45736" y="32114"/>
                </a:lnTo>
                <a:lnTo>
                  <a:pt x="46982" y="35339"/>
                </a:lnTo>
                <a:lnTo>
                  <a:pt x="53904" y="53883"/>
                </a:lnTo>
                <a:lnTo>
                  <a:pt x="64162" y="53883"/>
                </a:lnTo>
                <a:lnTo>
                  <a:pt x="47546" y="10973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 txBox="1">
            <a:spLocks noGrp="1"/>
          </p:cNvSpPr>
          <p:nvPr>
            <p:ph type="body" idx="1"/>
          </p:nvPr>
        </p:nvSpPr>
        <p:spPr>
          <a:xfrm>
            <a:off x="672417" y="3324703"/>
            <a:ext cx="18460803" cy="6706232"/>
          </a:xfrm>
          <a:prstGeom prst="rect">
            <a:avLst/>
          </a:prstGeom>
          <a:solidFill>
            <a:schemeClr val="bg1">
              <a:alpha val="75000"/>
            </a:schemeClr>
          </a:solidFill>
        </p:spPr>
        <p:txBody>
          <a:bodyPr vert="horz" wrap="square" lIns="720000" tIns="360000" rIns="720000" bIns="360000" rtlCol="0">
            <a:spAutoFit/>
          </a:bodyPr>
          <a:lstStyle/>
          <a:p>
            <a:pPr marL="595189" marR="5007" algn="ctr">
              <a:lnSpc>
                <a:spcPct val="150000"/>
              </a:lnSpc>
              <a:spcBef>
                <a:spcPts val="99"/>
              </a:spcBef>
            </a:pPr>
            <a:r>
              <a:rPr lang="es-ES" sz="4400" spc="-5" dirty="0" smtClean="0">
                <a:solidFill>
                  <a:schemeClr val="tx1"/>
                </a:solidFill>
                <a:latin typeface="Roboto Medium" pitchFamily="2" charset="0"/>
                <a:ea typeface="Roboto Medium" pitchFamily="2" charset="0"/>
              </a:rPr>
              <a:t>La </a:t>
            </a:r>
            <a:r>
              <a:rPr lang="es-ES" sz="4400" b="1" spc="-5" dirty="0" smtClean="0">
                <a:solidFill>
                  <a:schemeClr val="tx1"/>
                </a:solidFill>
                <a:latin typeface="Roboto Medium" pitchFamily="2" charset="0"/>
                <a:ea typeface="Roboto Medium" pitchFamily="2" charset="0"/>
              </a:rPr>
              <a:t>soberanía alimentaria</a:t>
            </a:r>
            <a:r>
              <a:rPr lang="es-ES" sz="4400" spc="-5" dirty="0">
                <a:solidFill>
                  <a:schemeClr val="tx1"/>
                </a:solidFill>
                <a:latin typeface="Roboto Medium" pitchFamily="2" charset="0"/>
                <a:ea typeface="Roboto Medium" pitchFamily="2" charset="0"/>
              </a:rPr>
              <a:t> </a:t>
            </a:r>
            <a:r>
              <a:rPr lang="es-ES" sz="4400" spc="-5" dirty="0" smtClean="0">
                <a:solidFill>
                  <a:schemeClr val="tx1"/>
                </a:solidFill>
                <a:latin typeface="Roboto Medium" pitchFamily="2" charset="0"/>
                <a:ea typeface="Roboto Medium" pitchFamily="2" charset="0"/>
              </a:rPr>
              <a:t> pone el énfasis en la producción, la distribución y el consumo adecuados desde el punto de vista ecológico, en la justicia social y económica, y en los sistemas locales de alimentos como vías para luchar contra el hambre y la pobreza y garantizar la </a:t>
            </a:r>
            <a:r>
              <a:rPr lang="es-ES" sz="4400" b="1" spc="-5" dirty="0" smtClean="0">
                <a:solidFill>
                  <a:schemeClr val="tx1"/>
                </a:solidFill>
                <a:latin typeface="Roboto Medium" pitchFamily="2" charset="0"/>
                <a:ea typeface="Roboto Medium" pitchFamily="2" charset="0"/>
              </a:rPr>
              <a:t>seguridad alimentaria  </a:t>
            </a:r>
            <a:r>
              <a:rPr lang="es-ES" sz="4400" spc="-5" dirty="0" smtClean="0">
                <a:solidFill>
                  <a:schemeClr val="tx1"/>
                </a:solidFill>
                <a:latin typeface="Roboto Medium" pitchFamily="2" charset="0"/>
                <a:ea typeface="Roboto Medium" pitchFamily="2" charset="0"/>
              </a:rPr>
              <a:t>sostenible para todas las personas.</a:t>
            </a:r>
            <a:endParaRPr lang="es-ES" spc="-5" dirty="0">
              <a:solidFill>
                <a:schemeClr val="tx1"/>
              </a:solidFill>
            </a:endParaRPr>
          </a:p>
        </p:txBody>
      </p:sp>
      <p:sp>
        <p:nvSpPr>
          <p:cNvPr id="28" name="27 CuadroTexto"/>
          <p:cNvSpPr txBox="1"/>
          <p:nvPr/>
        </p:nvSpPr>
        <p:spPr>
          <a:xfrm>
            <a:off x="2770848" y="1222864"/>
            <a:ext cx="16198189" cy="1150268"/>
          </a:xfrm>
          <a:prstGeom prst="rect">
            <a:avLst/>
          </a:prstGeom>
          <a:noFill/>
        </p:spPr>
        <p:txBody>
          <a:bodyPr wrap="square" lIns="90123" tIns="45062" rIns="90123" bIns="45062" rtlCol="0">
            <a:spAutoFit/>
          </a:bodyPr>
          <a:lstStyle/>
          <a:p>
            <a:pPr marL="12517">
              <a:spcBef>
                <a:spcPts val="112"/>
              </a:spcBef>
            </a:pPr>
            <a:r>
              <a:rPr lang="es-ES" sz="4000" dirty="0">
                <a:solidFill>
                  <a:srgbClr val="FFFFFF"/>
                </a:solidFill>
                <a:latin typeface="Roboto Condensed"/>
                <a:cs typeface="Roboto Condensed"/>
              </a:rPr>
              <a:t>Dilemas de formatos y normas para catalogar semillas agroecológicas</a:t>
            </a:r>
          </a:p>
          <a:p>
            <a:pPr marL="12517">
              <a:spcBef>
                <a:spcPts val="112"/>
              </a:spcBef>
            </a:pPr>
            <a:endParaRPr lang="es-ES" sz="2800" dirty="0">
              <a:solidFill>
                <a:srgbClr val="FFFFFF"/>
              </a:solidFill>
              <a:latin typeface="Roboto Condensed"/>
              <a:cs typeface="Roboto Condensed"/>
            </a:endParaRPr>
          </a:p>
        </p:txBody>
      </p:sp>
    </p:spTree>
    <p:extLst>
      <p:ext uri="{BB962C8B-B14F-4D97-AF65-F5344CB8AC3E}">
        <p14:creationId xmlns:p14="http://schemas.microsoft.com/office/powerpoint/2010/main" val="19392007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25 Imagen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" b="30267"/>
          <a:stretch/>
        </p:blipFill>
        <p:spPr>
          <a:xfrm>
            <a:off x="0" y="0"/>
            <a:ext cx="19802475" cy="11160000"/>
          </a:xfrm>
          <a:prstGeom prst="rect">
            <a:avLst/>
          </a:prstGeom>
        </p:spPr>
      </p:pic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811021" y="695429"/>
            <a:ext cx="16276087" cy="2001643"/>
          </a:xfrm>
          <a:prstGeom prst="rect">
            <a:avLst/>
          </a:prstGeom>
          <a:solidFill>
            <a:schemeClr val="tx1">
              <a:lumMod val="85000"/>
              <a:lumOff val="15000"/>
              <a:alpha val="79000"/>
            </a:schemeClr>
          </a:solidFill>
        </p:spPr>
        <p:txBody>
          <a:bodyPr vert="horz" wrap="square" lIns="0" tIns="597692" rIns="0" bIns="0" rtlCol="0">
            <a:spAutoFit/>
          </a:bodyPr>
          <a:lstStyle/>
          <a:p>
            <a:pPr marL="549502">
              <a:spcBef>
                <a:spcPts val="4706"/>
              </a:spcBef>
            </a:pPr>
            <a:r>
              <a:rPr lang="es-ES" spc="-5" dirty="0"/>
              <a:t/>
            </a:r>
            <a:br>
              <a:rPr lang="es-ES" spc="-5" dirty="0"/>
            </a:br>
            <a:endParaRPr spc="-5" dirty="0"/>
          </a:p>
        </p:txBody>
      </p:sp>
      <p:sp>
        <p:nvSpPr>
          <p:cNvPr id="3" name="object 3"/>
          <p:cNvSpPr/>
          <p:nvPr/>
        </p:nvSpPr>
        <p:spPr>
          <a:xfrm>
            <a:off x="672420" y="519034"/>
            <a:ext cx="2098428" cy="2354434"/>
          </a:xfrm>
          <a:custGeom>
            <a:avLst/>
            <a:gdLst/>
            <a:ahLst/>
            <a:cxnLst/>
            <a:rect l="l" t="t" r="r" b="b"/>
            <a:pathLst>
              <a:path w="1958975" h="1958339">
                <a:moveTo>
                  <a:pt x="1958422" y="1958160"/>
                </a:moveTo>
                <a:lnTo>
                  <a:pt x="0" y="1958160"/>
                </a:lnTo>
                <a:lnTo>
                  <a:pt x="0" y="0"/>
                </a:lnTo>
                <a:lnTo>
                  <a:pt x="1958422" y="0"/>
                </a:lnTo>
                <a:lnTo>
                  <a:pt x="1958422" y="1958160"/>
                </a:lnTo>
                <a:close/>
              </a:path>
            </a:pathLst>
          </a:custGeom>
          <a:solidFill>
            <a:srgbClr val="142E4E">
              <a:alpha val="85000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205427" y="841480"/>
            <a:ext cx="862418" cy="79056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224337" y="1894506"/>
            <a:ext cx="0" cy="60164"/>
          </a:xfrm>
          <a:custGeom>
            <a:avLst/>
            <a:gdLst/>
            <a:ahLst/>
            <a:cxnLst/>
            <a:rect l="l" t="t" r="r" b="b"/>
            <a:pathLst>
              <a:path h="60960">
                <a:moveTo>
                  <a:pt x="0" y="0"/>
                </a:moveTo>
                <a:lnTo>
                  <a:pt x="0" y="60959"/>
                </a:lnTo>
              </a:path>
            </a:pathLst>
          </a:custGeom>
          <a:ln w="3837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205439" y="1880093"/>
            <a:ext cx="96948" cy="0"/>
          </a:xfrm>
          <a:custGeom>
            <a:avLst/>
            <a:gdLst/>
            <a:ahLst/>
            <a:cxnLst/>
            <a:rect l="l" t="t" r="r" b="b"/>
            <a:pathLst>
              <a:path w="98425">
                <a:moveTo>
                  <a:pt x="0" y="0"/>
                </a:moveTo>
                <a:lnTo>
                  <a:pt x="98059" y="0"/>
                </a:lnTo>
              </a:path>
            </a:pathLst>
          </a:custGeom>
          <a:ln w="2921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205440" y="1846249"/>
            <a:ext cx="38154" cy="0"/>
          </a:xfrm>
          <a:custGeom>
            <a:avLst/>
            <a:gdLst/>
            <a:ahLst/>
            <a:cxnLst/>
            <a:rect l="l" t="t" r="r" b="b"/>
            <a:pathLst>
              <a:path w="38734">
                <a:moveTo>
                  <a:pt x="0" y="0"/>
                </a:moveTo>
                <a:lnTo>
                  <a:pt x="38375" y="0"/>
                </a:lnTo>
              </a:path>
            </a:pathLst>
          </a:custGeom>
          <a:ln w="3937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205440" y="1812407"/>
            <a:ext cx="102577" cy="0"/>
          </a:xfrm>
          <a:custGeom>
            <a:avLst/>
            <a:gdLst/>
            <a:ahLst/>
            <a:cxnLst/>
            <a:rect l="l" t="t" r="r" b="b"/>
            <a:pathLst>
              <a:path w="104140">
                <a:moveTo>
                  <a:pt x="0" y="0"/>
                </a:moveTo>
                <a:lnTo>
                  <a:pt x="103651" y="0"/>
                </a:lnTo>
              </a:path>
            </a:pathLst>
          </a:custGeom>
          <a:ln w="2920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340139" y="1940256"/>
            <a:ext cx="92571" cy="0"/>
          </a:xfrm>
          <a:custGeom>
            <a:avLst/>
            <a:gdLst/>
            <a:ahLst/>
            <a:cxnLst/>
            <a:rect l="l" t="t" r="r" b="b"/>
            <a:pathLst>
              <a:path w="93980">
                <a:moveTo>
                  <a:pt x="0" y="0"/>
                </a:moveTo>
                <a:lnTo>
                  <a:pt x="93871" y="0"/>
                </a:lnTo>
              </a:path>
            </a:pathLst>
          </a:custGeom>
          <a:ln w="2920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1359072" y="1797998"/>
            <a:ext cx="0" cy="127848"/>
          </a:xfrm>
          <a:custGeom>
            <a:avLst/>
            <a:gdLst/>
            <a:ahLst/>
            <a:cxnLst/>
            <a:rect l="l" t="t" r="r" b="b"/>
            <a:pathLst>
              <a:path h="129539">
                <a:moveTo>
                  <a:pt x="0" y="0"/>
                </a:moveTo>
                <a:lnTo>
                  <a:pt x="0" y="129540"/>
                </a:lnTo>
              </a:path>
            </a:pathLst>
          </a:custGeom>
          <a:ln w="3844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1451333" y="1797984"/>
            <a:ext cx="154492" cy="157304"/>
          </a:xfrm>
          <a:custGeom>
            <a:avLst/>
            <a:gdLst/>
            <a:ahLst/>
            <a:cxnLst/>
            <a:rect l="l" t="t" r="r" b="b"/>
            <a:pathLst>
              <a:path w="156844" h="159385">
                <a:moveTo>
                  <a:pt x="98834" y="0"/>
                </a:moveTo>
                <a:lnTo>
                  <a:pt x="57851" y="0"/>
                </a:lnTo>
                <a:lnTo>
                  <a:pt x="0" y="159293"/>
                </a:lnTo>
                <a:lnTo>
                  <a:pt x="40166" y="159293"/>
                </a:lnTo>
                <a:lnTo>
                  <a:pt x="51035" y="125158"/>
                </a:lnTo>
                <a:lnTo>
                  <a:pt x="143919" y="125158"/>
                </a:lnTo>
                <a:lnTo>
                  <a:pt x="133901" y="97347"/>
                </a:lnTo>
                <a:lnTo>
                  <a:pt x="59369" y="97347"/>
                </a:lnTo>
                <a:lnTo>
                  <a:pt x="65484" y="78144"/>
                </a:lnTo>
                <a:lnTo>
                  <a:pt x="67505" y="71526"/>
                </a:lnTo>
                <a:lnTo>
                  <a:pt x="69610" y="64814"/>
                </a:lnTo>
                <a:lnTo>
                  <a:pt x="71798" y="57924"/>
                </a:lnTo>
                <a:lnTo>
                  <a:pt x="73955" y="51003"/>
                </a:lnTo>
                <a:lnTo>
                  <a:pt x="75882" y="44595"/>
                </a:lnTo>
                <a:lnTo>
                  <a:pt x="77568" y="38679"/>
                </a:lnTo>
                <a:lnTo>
                  <a:pt x="112767" y="38679"/>
                </a:lnTo>
                <a:lnTo>
                  <a:pt x="98834" y="0"/>
                </a:lnTo>
                <a:close/>
              </a:path>
              <a:path w="156844" h="159385">
                <a:moveTo>
                  <a:pt x="143919" y="125158"/>
                </a:moveTo>
                <a:lnTo>
                  <a:pt x="104635" y="125158"/>
                </a:lnTo>
                <a:lnTo>
                  <a:pt x="115535" y="159293"/>
                </a:lnTo>
                <a:lnTo>
                  <a:pt x="156215" y="159293"/>
                </a:lnTo>
                <a:lnTo>
                  <a:pt x="143919" y="125158"/>
                </a:lnTo>
                <a:close/>
              </a:path>
              <a:path w="156844" h="159385">
                <a:moveTo>
                  <a:pt x="112767" y="38679"/>
                </a:moveTo>
                <a:lnTo>
                  <a:pt x="78070" y="38679"/>
                </a:lnTo>
                <a:lnTo>
                  <a:pt x="79631" y="44595"/>
                </a:lnTo>
                <a:lnTo>
                  <a:pt x="81411" y="51076"/>
                </a:lnTo>
                <a:lnTo>
                  <a:pt x="85672" y="65254"/>
                </a:lnTo>
                <a:lnTo>
                  <a:pt x="87725" y="71893"/>
                </a:lnTo>
                <a:lnTo>
                  <a:pt x="89745" y="78144"/>
                </a:lnTo>
                <a:lnTo>
                  <a:pt x="95829" y="97347"/>
                </a:lnTo>
                <a:lnTo>
                  <a:pt x="133901" y="97347"/>
                </a:lnTo>
                <a:lnTo>
                  <a:pt x="112767" y="3867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1612523" y="1794977"/>
            <a:ext cx="127596" cy="163571"/>
          </a:xfrm>
          <a:custGeom>
            <a:avLst/>
            <a:gdLst/>
            <a:ahLst/>
            <a:cxnLst/>
            <a:rect l="l" t="t" r="r" b="b"/>
            <a:pathLst>
              <a:path w="129539" h="165735">
                <a:moveTo>
                  <a:pt x="85191" y="0"/>
                </a:moveTo>
                <a:lnTo>
                  <a:pt x="42091" y="9229"/>
                </a:lnTo>
                <a:lnTo>
                  <a:pt x="13138" y="34544"/>
                </a:lnTo>
                <a:lnTo>
                  <a:pt x="372" y="73422"/>
                </a:lnTo>
                <a:lnTo>
                  <a:pt x="0" y="82458"/>
                </a:lnTo>
                <a:lnTo>
                  <a:pt x="386" y="91701"/>
                </a:lnTo>
                <a:lnTo>
                  <a:pt x="13608" y="130862"/>
                </a:lnTo>
                <a:lnTo>
                  <a:pt x="42749" y="156076"/>
                </a:lnTo>
                <a:lnTo>
                  <a:pt x="84688" y="165136"/>
                </a:lnTo>
                <a:lnTo>
                  <a:pt x="92589" y="164946"/>
                </a:lnTo>
                <a:lnTo>
                  <a:pt x="128666" y="156058"/>
                </a:lnTo>
                <a:lnTo>
                  <a:pt x="123089" y="135796"/>
                </a:lnTo>
                <a:lnTo>
                  <a:pt x="81788" y="135796"/>
                </a:lnTo>
                <a:lnTo>
                  <a:pt x="75474" y="134707"/>
                </a:lnTo>
                <a:lnTo>
                  <a:pt x="41684" y="98970"/>
                </a:lnTo>
                <a:lnTo>
                  <a:pt x="40438" y="72573"/>
                </a:lnTo>
                <a:lnTo>
                  <a:pt x="41726" y="64448"/>
                </a:lnTo>
                <a:lnTo>
                  <a:pt x="70039" y="32271"/>
                </a:lnTo>
                <a:lnTo>
                  <a:pt x="75945" y="30313"/>
                </a:lnTo>
                <a:lnTo>
                  <a:pt x="82259" y="29339"/>
                </a:lnTo>
                <a:lnTo>
                  <a:pt x="122869" y="29339"/>
                </a:lnTo>
                <a:lnTo>
                  <a:pt x="128938" y="9654"/>
                </a:lnTo>
                <a:lnTo>
                  <a:pt x="93159" y="202"/>
                </a:lnTo>
                <a:lnTo>
                  <a:pt x="85191" y="0"/>
                </a:lnTo>
                <a:close/>
              </a:path>
              <a:path w="129539" h="165735">
                <a:moveTo>
                  <a:pt x="121074" y="128477"/>
                </a:moveTo>
                <a:lnTo>
                  <a:pt x="117567" y="130634"/>
                </a:lnTo>
                <a:lnTo>
                  <a:pt x="113179" y="132425"/>
                </a:lnTo>
                <a:lnTo>
                  <a:pt x="102750" y="135126"/>
                </a:lnTo>
                <a:lnTo>
                  <a:pt x="96342" y="135796"/>
                </a:lnTo>
                <a:lnTo>
                  <a:pt x="123089" y="135796"/>
                </a:lnTo>
                <a:lnTo>
                  <a:pt x="121074" y="128477"/>
                </a:lnTo>
                <a:close/>
              </a:path>
              <a:path w="129539" h="165735">
                <a:moveTo>
                  <a:pt x="122869" y="29339"/>
                </a:moveTo>
                <a:lnTo>
                  <a:pt x="95358" y="29339"/>
                </a:lnTo>
                <a:lnTo>
                  <a:pt x="101263" y="30177"/>
                </a:lnTo>
                <a:lnTo>
                  <a:pt x="111860" y="33548"/>
                </a:lnTo>
                <a:lnTo>
                  <a:pt x="116478" y="35517"/>
                </a:lnTo>
                <a:lnTo>
                  <a:pt x="120300" y="37674"/>
                </a:lnTo>
                <a:lnTo>
                  <a:pt x="122869" y="2933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1765910" y="1794989"/>
            <a:ext cx="116963" cy="163571"/>
          </a:xfrm>
          <a:custGeom>
            <a:avLst/>
            <a:gdLst/>
            <a:ahLst/>
            <a:cxnLst/>
            <a:rect l="l" t="t" r="r" b="b"/>
            <a:pathLst>
              <a:path w="118744" h="165735">
                <a:moveTo>
                  <a:pt x="11402" y="124938"/>
                </a:moveTo>
                <a:lnTo>
                  <a:pt x="2795" y="152979"/>
                </a:lnTo>
                <a:lnTo>
                  <a:pt x="8614" y="155718"/>
                </a:lnTo>
                <a:lnTo>
                  <a:pt x="14708" y="158127"/>
                </a:lnTo>
                <a:lnTo>
                  <a:pt x="56165" y="165104"/>
                </a:lnTo>
                <a:lnTo>
                  <a:pt x="63862" y="164862"/>
                </a:lnTo>
                <a:lnTo>
                  <a:pt x="103284" y="150445"/>
                </a:lnTo>
                <a:lnTo>
                  <a:pt x="108457" y="145890"/>
                </a:lnTo>
                <a:lnTo>
                  <a:pt x="112300" y="140623"/>
                </a:lnTo>
                <a:lnTo>
                  <a:pt x="114114" y="136309"/>
                </a:lnTo>
                <a:lnTo>
                  <a:pt x="46783" y="136309"/>
                </a:lnTo>
                <a:lnTo>
                  <a:pt x="39559" y="135262"/>
                </a:lnTo>
                <a:lnTo>
                  <a:pt x="25726" y="131242"/>
                </a:lnTo>
                <a:lnTo>
                  <a:pt x="18596" y="128477"/>
                </a:lnTo>
                <a:lnTo>
                  <a:pt x="11402" y="124938"/>
                </a:lnTo>
                <a:close/>
              </a:path>
              <a:path w="118744" h="165735">
                <a:moveTo>
                  <a:pt x="60458" y="0"/>
                </a:moveTo>
                <a:lnTo>
                  <a:pt x="20721" y="9486"/>
                </a:lnTo>
                <a:lnTo>
                  <a:pt x="3957" y="29067"/>
                </a:lnTo>
                <a:lnTo>
                  <a:pt x="1319" y="34972"/>
                </a:lnTo>
                <a:lnTo>
                  <a:pt x="0" y="41391"/>
                </a:lnTo>
                <a:lnTo>
                  <a:pt x="0" y="55055"/>
                </a:lnTo>
                <a:lnTo>
                  <a:pt x="29643" y="90971"/>
                </a:lnTo>
                <a:lnTo>
                  <a:pt x="58762" y="101567"/>
                </a:lnTo>
                <a:lnTo>
                  <a:pt x="63191" y="103190"/>
                </a:lnTo>
                <a:lnTo>
                  <a:pt x="66594" y="104813"/>
                </a:lnTo>
                <a:lnTo>
                  <a:pt x="70113" y="106436"/>
                </a:lnTo>
                <a:lnTo>
                  <a:pt x="72814" y="108049"/>
                </a:lnTo>
                <a:lnTo>
                  <a:pt x="74730" y="109734"/>
                </a:lnTo>
                <a:lnTo>
                  <a:pt x="76657" y="111399"/>
                </a:lnTo>
                <a:lnTo>
                  <a:pt x="77976" y="113116"/>
                </a:lnTo>
                <a:lnTo>
                  <a:pt x="79327" y="116488"/>
                </a:lnTo>
                <a:lnTo>
                  <a:pt x="79620" y="118174"/>
                </a:lnTo>
                <a:lnTo>
                  <a:pt x="79620" y="124938"/>
                </a:lnTo>
                <a:lnTo>
                  <a:pt x="77673" y="128917"/>
                </a:lnTo>
                <a:lnTo>
                  <a:pt x="69777" y="134823"/>
                </a:lnTo>
                <a:lnTo>
                  <a:pt x="63317" y="136309"/>
                </a:lnTo>
                <a:lnTo>
                  <a:pt x="114114" y="136309"/>
                </a:lnTo>
                <a:lnTo>
                  <a:pt x="117336" y="128645"/>
                </a:lnTo>
                <a:lnTo>
                  <a:pt x="118614" y="122268"/>
                </a:lnTo>
                <a:lnTo>
                  <a:pt x="118594" y="109734"/>
                </a:lnTo>
                <a:lnTo>
                  <a:pt x="117598" y="104499"/>
                </a:lnTo>
                <a:lnTo>
                  <a:pt x="115546" y="99620"/>
                </a:lnTo>
                <a:lnTo>
                  <a:pt x="113546" y="94719"/>
                </a:lnTo>
                <a:lnTo>
                  <a:pt x="83578" y="70793"/>
                </a:lnTo>
                <a:lnTo>
                  <a:pt x="62720" y="63998"/>
                </a:lnTo>
                <a:lnTo>
                  <a:pt x="54647" y="61296"/>
                </a:lnTo>
                <a:lnTo>
                  <a:pt x="48637" y="58678"/>
                </a:lnTo>
                <a:lnTo>
                  <a:pt x="44794" y="56239"/>
                </a:lnTo>
                <a:lnTo>
                  <a:pt x="40909" y="53851"/>
                </a:lnTo>
                <a:lnTo>
                  <a:pt x="38951" y="49893"/>
                </a:lnTo>
                <a:lnTo>
                  <a:pt x="38985" y="39705"/>
                </a:lnTo>
                <a:lnTo>
                  <a:pt x="40983" y="35957"/>
                </a:lnTo>
                <a:lnTo>
                  <a:pt x="49077" y="30281"/>
                </a:lnTo>
                <a:lnTo>
                  <a:pt x="54951" y="28836"/>
                </a:lnTo>
                <a:lnTo>
                  <a:pt x="105005" y="28836"/>
                </a:lnTo>
                <a:lnTo>
                  <a:pt x="110279" y="11643"/>
                </a:lnTo>
                <a:lnTo>
                  <a:pt x="68514" y="215"/>
                </a:lnTo>
                <a:lnTo>
                  <a:pt x="60458" y="0"/>
                </a:lnTo>
                <a:close/>
              </a:path>
              <a:path w="118744" h="165735">
                <a:moveTo>
                  <a:pt x="105005" y="28836"/>
                </a:moveTo>
                <a:lnTo>
                  <a:pt x="68762" y="28836"/>
                </a:lnTo>
                <a:lnTo>
                  <a:pt x="75170" y="29810"/>
                </a:lnTo>
                <a:lnTo>
                  <a:pt x="88468" y="33663"/>
                </a:lnTo>
                <a:lnTo>
                  <a:pt x="95086" y="36323"/>
                </a:lnTo>
                <a:lnTo>
                  <a:pt x="101672" y="39705"/>
                </a:lnTo>
                <a:lnTo>
                  <a:pt x="105005" y="2883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1911619" y="1795004"/>
            <a:ext cx="158245" cy="162945"/>
          </a:xfrm>
          <a:custGeom>
            <a:avLst/>
            <a:gdLst/>
            <a:ahLst/>
            <a:cxnLst/>
            <a:rect l="l" t="t" r="r" b="b"/>
            <a:pathLst>
              <a:path w="160655" h="165100">
                <a:moveTo>
                  <a:pt x="80667" y="0"/>
                </a:moveTo>
                <a:lnTo>
                  <a:pt x="41510" y="9030"/>
                </a:lnTo>
                <a:lnTo>
                  <a:pt x="9410" y="41309"/>
                </a:lnTo>
                <a:lnTo>
                  <a:pt x="0" y="82939"/>
                </a:lnTo>
                <a:lnTo>
                  <a:pt x="366" y="92398"/>
                </a:lnTo>
                <a:lnTo>
                  <a:pt x="13046" y="131773"/>
                </a:lnTo>
                <a:lnTo>
                  <a:pt x="47789" y="159523"/>
                </a:lnTo>
                <a:lnTo>
                  <a:pt x="79652" y="165094"/>
                </a:lnTo>
                <a:lnTo>
                  <a:pt x="88094" y="164739"/>
                </a:lnTo>
                <a:lnTo>
                  <a:pt x="125426" y="152480"/>
                </a:lnTo>
                <a:lnTo>
                  <a:pt x="143027" y="136268"/>
                </a:lnTo>
                <a:lnTo>
                  <a:pt x="75107" y="136268"/>
                </a:lnTo>
                <a:lnTo>
                  <a:pt x="69935" y="135147"/>
                </a:lnTo>
                <a:lnTo>
                  <a:pt x="41485" y="99682"/>
                </a:lnTo>
                <a:lnTo>
                  <a:pt x="40538" y="73450"/>
                </a:lnTo>
                <a:lnTo>
                  <a:pt x="41454" y="66155"/>
                </a:lnTo>
                <a:lnTo>
                  <a:pt x="43506" y="59411"/>
                </a:lnTo>
                <a:lnTo>
                  <a:pt x="45527" y="52658"/>
                </a:lnTo>
                <a:lnTo>
                  <a:pt x="48302" y="47014"/>
                </a:lnTo>
                <a:lnTo>
                  <a:pt x="51841" y="42469"/>
                </a:lnTo>
                <a:lnTo>
                  <a:pt x="55359" y="37904"/>
                </a:lnTo>
                <a:lnTo>
                  <a:pt x="59585" y="34493"/>
                </a:lnTo>
                <a:lnTo>
                  <a:pt x="69160" y="29967"/>
                </a:lnTo>
                <a:lnTo>
                  <a:pt x="74290" y="28826"/>
                </a:lnTo>
                <a:lnTo>
                  <a:pt x="143719" y="28826"/>
                </a:lnTo>
                <a:lnTo>
                  <a:pt x="142836" y="27588"/>
                </a:lnTo>
                <a:lnTo>
                  <a:pt x="105017" y="3193"/>
                </a:lnTo>
                <a:lnTo>
                  <a:pt x="89097" y="355"/>
                </a:lnTo>
                <a:lnTo>
                  <a:pt x="80667" y="0"/>
                </a:lnTo>
                <a:close/>
              </a:path>
              <a:path w="160655" h="165100">
                <a:moveTo>
                  <a:pt x="143719" y="28826"/>
                </a:moveTo>
                <a:lnTo>
                  <a:pt x="85191" y="28826"/>
                </a:lnTo>
                <a:lnTo>
                  <a:pt x="90395" y="29915"/>
                </a:lnTo>
                <a:lnTo>
                  <a:pt x="95190" y="32135"/>
                </a:lnTo>
                <a:lnTo>
                  <a:pt x="116687" y="58762"/>
                </a:lnTo>
                <a:lnTo>
                  <a:pt x="118813" y="65621"/>
                </a:lnTo>
                <a:lnTo>
                  <a:pt x="119833" y="73450"/>
                </a:lnTo>
                <a:lnTo>
                  <a:pt x="119789" y="92398"/>
                </a:lnTo>
                <a:lnTo>
                  <a:pt x="118844" y="99682"/>
                </a:lnTo>
                <a:lnTo>
                  <a:pt x="116823" y="106426"/>
                </a:lnTo>
                <a:lnTo>
                  <a:pt x="114834" y="113179"/>
                </a:lnTo>
                <a:lnTo>
                  <a:pt x="86070" y="136268"/>
                </a:lnTo>
                <a:lnTo>
                  <a:pt x="143027" y="136268"/>
                </a:lnTo>
                <a:lnTo>
                  <a:pt x="158768" y="100936"/>
                </a:lnTo>
                <a:lnTo>
                  <a:pt x="160330" y="82939"/>
                </a:lnTo>
                <a:lnTo>
                  <a:pt x="159957" y="73450"/>
                </a:lnTo>
                <a:lnTo>
                  <a:pt x="147263" y="33798"/>
                </a:lnTo>
                <a:lnTo>
                  <a:pt x="143719" y="2882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1204220" y="2043792"/>
            <a:ext cx="75682" cy="85859"/>
          </a:xfrm>
          <a:custGeom>
            <a:avLst/>
            <a:gdLst/>
            <a:ahLst/>
            <a:cxnLst/>
            <a:rect l="l" t="t" r="r" b="b"/>
            <a:pathLst>
              <a:path w="76834" h="86994">
                <a:moveTo>
                  <a:pt x="43297" y="0"/>
                </a:moveTo>
                <a:lnTo>
                  <a:pt x="34082" y="0"/>
                </a:lnTo>
                <a:lnTo>
                  <a:pt x="0" y="86583"/>
                </a:lnTo>
                <a:lnTo>
                  <a:pt x="10282" y="86583"/>
                </a:lnTo>
                <a:lnTo>
                  <a:pt x="19769" y="61851"/>
                </a:lnTo>
                <a:lnTo>
                  <a:pt x="67217" y="61851"/>
                </a:lnTo>
                <a:lnTo>
                  <a:pt x="64136" y="53883"/>
                </a:lnTo>
                <a:lnTo>
                  <a:pt x="22501" y="53883"/>
                </a:lnTo>
                <a:lnTo>
                  <a:pt x="30470" y="33318"/>
                </a:lnTo>
                <a:lnTo>
                  <a:pt x="31287" y="31370"/>
                </a:lnTo>
                <a:lnTo>
                  <a:pt x="35433" y="19852"/>
                </a:lnTo>
                <a:lnTo>
                  <a:pt x="36888" y="15643"/>
                </a:lnTo>
                <a:lnTo>
                  <a:pt x="38344" y="10973"/>
                </a:lnTo>
                <a:lnTo>
                  <a:pt x="47541" y="10973"/>
                </a:lnTo>
                <a:lnTo>
                  <a:pt x="43297" y="0"/>
                </a:lnTo>
                <a:close/>
              </a:path>
              <a:path w="76834" h="86994">
                <a:moveTo>
                  <a:pt x="67217" y="61851"/>
                </a:moveTo>
                <a:lnTo>
                  <a:pt x="56867" y="61851"/>
                </a:lnTo>
                <a:lnTo>
                  <a:pt x="66343" y="86583"/>
                </a:lnTo>
                <a:lnTo>
                  <a:pt x="76783" y="86583"/>
                </a:lnTo>
                <a:lnTo>
                  <a:pt x="67217" y="61851"/>
                </a:lnTo>
                <a:close/>
              </a:path>
              <a:path w="76834" h="86994">
                <a:moveTo>
                  <a:pt x="47541" y="10973"/>
                </a:moveTo>
                <a:lnTo>
                  <a:pt x="38606" y="10973"/>
                </a:lnTo>
                <a:lnTo>
                  <a:pt x="40166" y="15873"/>
                </a:lnTo>
                <a:lnTo>
                  <a:pt x="42993" y="24418"/>
                </a:lnTo>
                <a:lnTo>
                  <a:pt x="44375" y="28459"/>
                </a:lnTo>
                <a:lnTo>
                  <a:pt x="45726" y="32114"/>
                </a:lnTo>
                <a:lnTo>
                  <a:pt x="47014" y="35339"/>
                </a:lnTo>
                <a:lnTo>
                  <a:pt x="53862" y="53883"/>
                </a:lnTo>
                <a:lnTo>
                  <a:pt x="64136" y="53883"/>
                </a:lnTo>
                <a:lnTo>
                  <a:pt x="47541" y="10973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1319438" y="2043775"/>
            <a:ext cx="58795" cy="85859"/>
          </a:xfrm>
          <a:custGeom>
            <a:avLst/>
            <a:gdLst/>
            <a:ahLst/>
            <a:cxnLst/>
            <a:rect l="l" t="t" r="r" b="b"/>
            <a:pathLst>
              <a:path w="59690" h="86994">
                <a:moveTo>
                  <a:pt x="31119" y="0"/>
                </a:moveTo>
                <a:lnTo>
                  <a:pt x="0" y="0"/>
                </a:lnTo>
                <a:lnTo>
                  <a:pt x="0" y="86615"/>
                </a:lnTo>
                <a:lnTo>
                  <a:pt x="9182" y="86615"/>
                </a:lnTo>
                <a:lnTo>
                  <a:pt x="9182" y="51275"/>
                </a:lnTo>
                <a:lnTo>
                  <a:pt x="36983" y="51275"/>
                </a:lnTo>
                <a:lnTo>
                  <a:pt x="35852" y="49485"/>
                </a:lnTo>
                <a:lnTo>
                  <a:pt x="38208" y="48679"/>
                </a:lnTo>
                <a:lnTo>
                  <a:pt x="40501" y="47558"/>
                </a:lnTo>
                <a:lnTo>
                  <a:pt x="42700" y="46208"/>
                </a:lnTo>
                <a:lnTo>
                  <a:pt x="44888" y="44794"/>
                </a:lnTo>
                <a:lnTo>
                  <a:pt x="46657" y="43307"/>
                </a:lnTo>
                <a:lnTo>
                  <a:pt x="9182" y="43307"/>
                </a:lnTo>
                <a:lnTo>
                  <a:pt x="9182" y="7999"/>
                </a:lnTo>
                <a:lnTo>
                  <a:pt x="48106" y="7999"/>
                </a:lnTo>
                <a:lnTo>
                  <a:pt x="44783" y="4827"/>
                </a:lnTo>
                <a:lnTo>
                  <a:pt x="41956" y="3109"/>
                </a:lnTo>
                <a:lnTo>
                  <a:pt x="38511" y="1853"/>
                </a:lnTo>
                <a:lnTo>
                  <a:pt x="35077" y="649"/>
                </a:lnTo>
                <a:lnTo>
                  <a:pt x="31119" y="0"/>
                </a:lnTo>
                <a:close/>
              </a:path>
              <a:path w="59690" h="86994">
                <a:moveTo>
                  <a:pt x="36983" y="51275"/>
                </a:moveTo>
                <a:lnTo>
                  <a:pt x="26627" y="51275"/>
                </a:lnTo>
                <a:lnTo>
                  <a:pt x="48071" y="86615"/>
                </a:lnTo>
                <a:lnTo>
                  <a:pt x="59307" y="86615"/>
                </a:lnTo>
                <a:lnTo>
                  <a:pt x="36983" y="51275"/>
                </a:lnTo>
                <a:close/>
              </a:path>
              <a:path w="59690" h="86994">
                <a:moveTo>
                  <a:pt x="48106" y="7999"/>
                </a:moveTo>
                <a:lnTo>
                  <a:pt x="30145" y="7999"/>
                </a:lnTo>
                <a:lnTo>
                  <a:pt x="35203" y="9423"/>
                </a:lnTo>
                <a:lnTo>
                  <a:pt x="38648" y="12188"/>
                </a:lnTo>
                <a:lnTo>
                  <a:pt x="42092" y="14994"/>
                </a:lnTo>
                <a:lnTo>
                  <a:pt x="43778" y="19413"/>
                </a:lnTo>
                <a:lnTo>
                  <a:pt x="43778" y="28564"/>
                </a:lnTo>
                <a:lnTo>
                  <a:pt x="43234" y="31224"/>
                </a:lnTo>
                <a:lnTo>
                  <a:pt x="42124" y="33496"/>
                </a:lnTo>
                <a:lnTo>
                  <a:pt x="41077" y="35705"/>
                </a:lnTo>
                <a:lnTo>
                  <a:pt x="25381" y="43307"/>
                </a:lnTo>
                <a:lnTo>
                  <a:pt x="46657" y="43307"/>
                </a:lnTo>
                <a:lnTo>
                  <a:pt x="46857" y="43140"/>
                </a:lnTo>
                <a:lnTo>
                  <a:pt x="50228" y="39087"/>
                </a:lnTo>
                <a:lnTo>
                  <a:pt x="51579" y="36763"/>
                </a:lnTo>
                <a:lnTo>
                  <a:pt x="52563" y="34061"/>
                </a:lnTo>
                <a:lnTo>
                  <a:pt x="53600" y="31318"/>
                </a:lnTo>
                <a:lnTo>
                  <a:pt x="54067" y="28564"/>
                </a:lnTo>
                <a:lnTo>
                  <a:pt x="54103" y="21360"/>
                </a:lnTo>
                <a:lnTo>
                  <a:pt x="53527" y="18030"/>
                </a:lnTo>
                <a:lnTo>
                  <a:pt x="52281" y="14952"/>
                </a:lnTo>
                <a:lnTo>
                  <a:pt x="51139" y="11853"/>
                </a:lnTo>
                <a:lnTo>
                  <a:pt x="49422" y="9256"/>
                </a:lnTo>
                <a:lnTo>
                  <a:pt x="48106" y="799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1413186" y="2043677"/>
            <a:ext cx="67551" cy="85859"/>
          </a:xfrm>
          <a:custGeom>
            <a:avLst/>
            <a:gdLst/>
            <a:ahLst/>
            <a:cxnLst/>
            <a:rect l="l" t="t" r="r" b="b"/>
            <a:pathLst>
              <a:path w="68580" h="86994">
                <a:moveTo>
                  <a:pt x="47024" y="0"/>
                </a:moveTo>
                <a:lnTo>
                  <a:pt x="36019" y="0"/>
                </a:lnTo>
                <a:lnTo>
                  <a:pt x="30417" y="942"/>
                </a:lnTo>
                <a:lnTo>
                  <a:pt x="20156" y="4690"/>
                </a:lnTo>
                <a:lnTo>
                  <a:pt x="15727" y="7423"/>
                </a:lnTo>
                <a:lnTo>
                  <a:pt x="11956" y="11109"/>
                </a:lnTo>
                <a:lnTo>
                  <a:pt x="8209" y="14680"/>
                </a:lnTo>
                <a:lnTo>
                  <a:pt x="5266" y="19203"/>
                </a:lnTo>
                <a:lnTo>
                  <a:pt x="3172" y="24700"/>
                </a:lnTo>
                <a:lnTo>
                  <a:pt x="1047" y="30145"/>
                </a:lnTo>
                <a:lnTo>
                  <a:pt x="0" y="36428"/>
                </a:lnTo>
                <a:lnTo>
                  <a:pt x="0" y="50563"/>
                </a:lnTo>
                <a:lnTo>
                  <a:pt x="1151" y="56741"/>
                </a:lnTo>
                <a:lnTo>
                  <a:pt x="3413" y="62144"/>
                </a:lnTo>
                <a:lnTo>
                  <a:pt x="5612" y="67505"/>
                </a:lnTo>
                <a:lnTo>
                  <a:pt x="8680" y="72029"/>
                </a:lnTo>
                <a:lnTo>
                  <a:pt x="12533" y="75683"/>
                </a:lnTo>
                <a:lnTo>
                  <a:pt x="16376" y="79390"/>
                </a:lnTo>
                <a:lnTo>
                  <a:pt x="20868" y="82123"/>
                </a:lnTo>
                <a:lnTo>
                  <a:pt x="31129" y="85903"/>
                </a:lnTo>
                <a:lnTo>
                  <a:pt x="36627" y="86855"/>
                </a:lnTo>
                <a:lnTo>
                  <a:pt x="48239" y="86855"/>
                </a:lnTo>
                <a:lnTo>
                  <a:pt x="53108" y="86416"/>
                </a:lnTo>
                <a:lnTo>
                  <a:pt x="61097" y="84657"/>
                </a:lnTo>
                <a:lnTo>
                  <a:pt x="64814" y="83547"/>
                </a:lnTo>
                <a:lnTo>
                  <a:pt x="68186" y="82165"/>
                </a:lnTo>
                <a:lnTo>
                  <a:pt x="68186" y="78720"/>
                </a:lnTo>
                <a:lnTo>
                  <a:pt x="38040" y="78720"/>
                </a:lnTo>
                <a:lnTo>
                  <a:pt x="33622" y="77966"/>
                </a:lnTo>
                <a:lnTo>
                  <a:pt x="25758" y="74824"/>
                </a:lnTo>
                <a:lnTo>
                  <a:pt x="22313" y="72573"/>
                </a:lnTo>
                <a:lnTo>
                  <a:pt x="19444" y="69568"/>
                </a:lnTo>
                <a:lnTo>
                  <a:pt x="16575" y="66594"/>
                </a:lnTo>
                <a:lnTo>
                  <a:pt x="14355" y="62919"/>
                </a:lnTo>
                <a:lnTo>
                  <a:pt x="11245" y="54113"/>
                </a:lnTo>
                <a:lnTo>
                  <a:pt x="10429" y="49077"/>
                </a:lnTo>
                <a:lnTo>
                  <a:pt x="10525" y="36428"/>
                </a:lnTo>
                <a:lnTo>
                  <a:pt x="11371" y="31465"/>
                </a:lnTo>
                <a:lnTo>
                  <a:pt x="15025" y="22386"/>
                </a:lnTo>
                <a:lnTo>
                  <a:pt x="17454" y="18701"/>
                </a:lnTo>
                <a:lnTo>
                  <a:pt x="20522" y="15926"/>
                </a:lnTo>
                <a:lnTo>
                  <a:pt x="23507" y="13130"/>
                </a:lnTo>
                <a:lnTo>
                  <a:pt x="27014" y="11078"/>
                </a:lnTo>
                <a:lnTo>
                  <a:pt x="35004" y="8575"/>
                </a:lnTo>
                <a:lnTo>
                  <a:pt x="39161" y="7968"/>
                </a:lnTo>
                <a:lnTo>
                  <a:pt x="65282" y="7968"/>
                </a:lnTo>
                <a:lnTo>
                  <a:pt x="66270" y="4931"/>
                </a:lnTo>
                <a:lnTo>
                  <a:pt x="62762" y="3109"/>
                </a:lnTo>
                <a:lnTo>
                  <a:pt x="59108" y="1821"/>
                </a:lnTo>
                <a:lnTo>
                  <a:pt x="51412" y="366"/>
                </a:lnTo>
                <a:lnTo>
                  <a:pt x="47024" y="0"/>
                </a:lnTo>
                <a:close/>
              </a:path>
              <a:path w="68580" h="86994">
                <a:moveTo>
                  <a:pt x="68186" y="41077"/>
                </a:moveTo>
                <a:lnTo>
                  <a:pt x="41255" y="41077"/>
                </a:lnTo>
                <a:lnTo>
                  <a:pt x="41255" y="48773"/>
                </a:lnTo>
                <a:lnTo>
                  <a:pt x="58668" y="48773"/>
                </a:lnTo>
                <a:lnTo>
                  <a:pt x="58668" y="76248"/>
                </a:lnTo>
                <a:lnTo>
                  <a:pt x="46386" y="78720"/>
                </a:lnTo>
                <a:lnTo>
                  <a:pt x="68186" y="78720"/>
                </a:lnTo>
                <a:lnTo>
                  <a:pt x="68186" y="41077"/>
                </a:lnTo>
                <a:close/>
              </a:path>
              <a:path w="68580" h="86994">
                <a:moveTo>
                  <a:pt x="65282" y="7968"/>
                </a:moveTo>
                <a:lnTo>
                  <a:pt x="47160" y="7968"/>
                </a:lnTo>
                <a:lnTo>
                  <a:pt x="50595" y="8334"/>
                </a:lnTo>
                <a:lnTo>
                  <a:pt x="57317" y="9957"/>
                </a:lnTo>
                <a:lnTo>
                  <a:pt x="60563" y="11109"/>
                </a:lnTo>
                <a:lnTo>
                  <a:pt x="63767" y="12627"/>
                </a:lnTo>
                <a:lnTo>
                  <a:pt x="65282" y="7968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1526088" y="2043787"/>
            <a:ext cx="50663" cy="85859"/>
          </a:xfrm>
          <a:custGeom>
            <a:avLst/>
            <a:gdLst/>
            <a:ahLst/>
            <a:cxnLst/>
            <a:rect l="l" t="t" r="r" b="b"/>
            <a:pathLst>
              <a:path w="51434" h="86994">
                <a:moveTo>
                  <a:pt x="50836" y="0"/>
                </a:moveTo>
                <a:lnTo>
                  <a:pt x="0" y="0"/>
                </a:lnTo>
                <a:lnTo>
                  <a:pt x="0" y="86583"/>
                </a:lnTo>
                <a:lnTo>
                  <a:pt x="51265" y="86583"/>
                </a:lnTo>
                <a:lnTo>
                  <a:pt x="51265" y="78447"/>
                </a:lnTo>
                <a:lnTo>
                  <a:pt x="9884" y="78447"/>
                </a:lnTo>
                <a:lnTo>
                  <a:pt x="9884" y="45914"/>
                </a:lnTo>
                <a:lnTo>
                  <a:pt x="47265" y="45914"/>
                </a:lnTo>
                <a:lnTo>
                  <a:pt x="47265" y="37768"/>
                </a:lnTo>
                <a:lnTo>
                  <a:pt x="9884" y="37768"/>
                </a:lnTo>
                <a:lnTo>
                  <a:pt x="9884" y="8135"/>
                </a:lnTo>
                <a:lnTo>
                  <a:pt x="50836" y="8135"/>
                </a:lnTo>
                <a:lnTo>
                  <a:pt x="5083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1620019" y="2043787"/>
            <a:ext cx="66300" cy="85859"/>
          </a:xfrm>
          <a:custGeom>
            <a:avLst/>
            <a:gdLst/>
            <a:ahLst/>
            <a:cxnLst/>
            <a:rect l="l" t="t" r="r" b="b"/>
            <a:pathLst>
              <a:path w="67310" h="86994">
                <a:moveTo>
                  <a:pt x="8942" y="0"/>
                </a:moveTo>
                <a:lnTo>
                  <a:pt x="0" y="0"/>
                </a:lnTo>
                <a:lnTo>
                  <a:pt x="0" y="86583"/>
                </a:lnTo>
                <a:lnTo>
                  <a:pt x="9612" y="86583"/>
                </a:lnTo>
                <a:lnTo>
                  <a:pt x="9518" y="26198"/>
                </a:lnTo>
                <a:lnTo>
                  <a:pt x="9206" y="17151"/>
                </a:lnTo>
                <a:lnTo>
                  <a:pt x="9078" y="14010"/>
                </a:lnTo>
                <a:lnTo>
                  <a:pt x="18614" y="14010"/>
                </a:lnTo>
                <a:lnTo>
                  <a:pt x="8942" y="0"/>
                </a:lnTo>
                <a:close/>
              </a:path>
              <a:path w="67310" h="86994">
                <a:moveTo>
                  <a:pt x="18614" y="14010"/>
                </a:moveTo>
                <a:lnTo>
                  <a:pt x="9350" y="14010"/>
                </a:lnTo>
                <a:lnTo>
                  <a:pt x="10963" y="17151"/>
                </a:lnTo>
                <a:lnTo>
                  <a:pt x="12753" y="20261"/>
                </a:lnTo>
                <a:lnTo>
                  <a:pt x="14617" y="23454"/>
                </a:lnTo>
                <a:lnTo>
                  <a:pt x="16533" y="26637"/>
                </a:lnTo>
                <a:lnTo>
                  <a:pt x="18428" y="29569"/>
                </a:lnTo>
                <a:lnTo>
                  <a:pt x="20344" y="32302"/>
                </a:lnTo>
                <a:lnTo>
                  <a:pt x="58123" y="86583"/>
                </a:lnTo>
                <a:lnTo>
                  <a:pt x="67066" y="86583"/>
                </a:lnTo>
                <a:lnTo>
                  <a:pt x="67066" y="71327"/>
                </a:lnTo>
                <a:lnTo>
                  <a:pt x="57579" y="71327"/>
                </a:lnTo>
                <a:lnTo>
                  <a:pt x="56029" y="68751"/>
                </a:lnTo>
                <a:lnTo>
                  <a:pt x="54406" y="66196"/>
                </a:lnTo>
                <a:lnTo>
                  <a:pt x="52679" y="63662"/>
                </a:lnTo>
                <a:lnTo>
                  <a:pt x="50993" y="61066"/>
                </a:lnTo>
                <a:lnTo>
                  <a:pt x="47558" y="55935"/>
                </a:lnTo>
                <a:lnTo>
                  <a:pt x="18614" y="14010"/>
                </a:lnTo>
                <a:close/>
              </a:path>
              <a:path w="67310" h="86994">
                <a:moveTo>
                  <a:pt x="67066" y="0"/>
                </a:moveTo>
                <a:lnTo>
                  <a:pt x="57443" y="0"/>
                </a:lnTo>
                <a:lnTo>
                  <a:pt x="57507" y="61066"/>
                </a:lnTo>
                <a:lnTo>
                  <a:pt x="57629" y="66196"/>
                </a:lnTo>
                <a:lnTo>
                  <a:pt x="57724" y="68751"/>
                </a:lnTo>
                <a:lnTo>
                  <a:pt x="57851" y="71327"/>
                </a:lnTo>
                <a:lnTo>
                  <a:pt x="67066" y="71327"/>
                </a:lnTo>
                <a:lnTo>
                  <a:pt x="6706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1725184" y="2043787"/>
            <a:ext cx="65675" cy="85859"/>
          </a:xfrm>
          <a:custGeom>
            <a:avLst/>
            <a:gdLst/>
            <a:ahLst/>
            <a:cxnLst/>
            <a:rect l="l" t="t" r="r" b="b"/>
            <a:pathLst>
              <a:path w="66675" h="86994">
                <a:moveTo>
                  <a:pt x="37799" y="8271"/>
                </a:moveTo>
                <a:lnTo>
                  <a:pt x="27915" y="8271"/>
                </a:lnTo>
                <a:lnTo>
                  <a:pt x="27915" y="86583"/>
                </a:lnTo>
                <a:lnTo>
                  <a:pt x="37799" y="86583"/>
                </a:lnTo>
                <a:lnTo>
                  <a:pt x="37799" y="8271"/>
                </a:lnTo>
                <a:close/>
              </a:path>
              <a:path w="66675" h="86994">
                <a:moveTo>
                  <a:pt x="66228" y="0"/>
                </a:moveTo>
                <a:lnTo>
                  <a:pt x="0" y="0"/>
                </a:lnTo>
                <a:lnTo>
                  <a:pt x="0" y="8271"/>
                </a:lnTo>
                <a:lnTo>
                  <a:pt x="66228" y="8271"/>
                </a:lnTo>
                <a:lnTo>
                  <a:pt x="66228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1834400" y="2043808"/>
            <a:ext cx="0" cy="85859"/>
          </a:xfrm>
          <a:custGeom>
            <a:avLst/>
            <a:gdLst/>
            <a:ahLst/>
            <a:cxnLst/>
            <a:rect l="l" t="t" r="r" b="b"/>
            <a:pathLst>
              <a:path h="86994">
                <a:moveTo>
                  <a:pt x="0" y="0"/>
                </a:moveTo>
                <a:lnTo>
                  <a:pt x="0" y="86583"/>
                </a:lnTo>
              </a:path>
            </a:pathLst>
          </a:custGeom>
          <a:ln w="9926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1887895" y="2043787"/>
            <a:ext cx="66300" cy="85859"/>
          </a:xfrm>
          <a:custGeom>
            <a:avLst/>
            <a:gdLst/>
            <a:ahLst/>
            <a:cxnLst/>
            <a:rect l="l" t="t" r="r" b="b"/>
            <a:pathLst>
              <a:path w="67310" h="86994">
                <a:moveTo>
                  <a:pt x="8910" y="0"/>
                </a:moveTo>
                <a:lnTo>
                  <a:pt x="0" y="0"/>
                </a:lnTo>
                <a:lnTo>
                  <a:pt x="0" y="86583"/>
                </a:lnTo>
                <a:lnTo>
                  <a:pt x="9580" y="86583"/>
                </a:lnTo>
                <a:lnTo>
                  <a:pt x="9476" y="26198"/>
                </a:lnTo>
                <a:lnTo>
                  <a:pt x="9172" y="17151"/>
                </a:lnTo>
                <a:lnTo>
                  <a:pt x="9036" y="14010"/>
                </a:lnTo>
                <a:lnTo>
                  <a:pt x="18582" y="14010"/>
                </a:lnTo>
                <a:lnTo>
                  <a:pt x="8910" y="0"/>
                </a:lnTo>
                <a:close/>
              </a:path>
              <a:path w="67310" h="86994">
                <a:moveTo>
                  <a:pt x="18582" y="14010"/>
                </a:moveTo>
                <a:lnTo>
                  <a:pt x="9350" y="14010"/>
                </a:lnTo>
                <a:lnTo>
                  <a:pt x="11004" y="17151"/>
                </a:lnTo>
                <a:lnTo>
                  <a:pt x="12722" y="20261"/>
                </a:lnTo>
                <a:lnTo>
                  <a:pt x="16502" y="26637"/>
                </a:lnTo>
                <a:lnTo>
                  <a:pt x="18397" y="29569"/>
                </a:lnTo>
                <a:lnTo>
                  <a:pt x="20313" y="32302"/>
                </a:lnTo>
                <a:lnTo>
                  <a:pt x="58092" y="86583"/>
                </a:lnTo>
                <a:lnTo>
                  <a:pt x="67034" y="86583"/>
                </a:lnTo>
                <a:lnTo>
                  <a:pt x="67034" y="71327"/>
                </a:lnTo>
                <a:lnTo>
                  <a:pt x="57547" y="71327"/>
                </a:lnTo>
                <a:lnTo>
                  <a:pt x="55998" y="68751"/>
                </a:lnTo>
                <a:lnTo>
                  <a:pt x="54375" y="66196"/>
                </a:lnTo>
                <a:lnTo>
                  <a:pt x="49275" y="58500"/>
                </a:lnTo>
                <a:lnTo>
                  <a:pt x="47527" y="55935"/>
                </a:lnTo>
                <a:lnTo>
                  <a:pt x="18582" y="14010"/>
                </a:lnTo>
                <a:close/>
              </a:path>
              <a:path w="67310" h="86994">
                <a:moveTo>
                  <a:pt x="67034" y="0"/>
                </a:moveTo>
                <a:lnTo>
                  <a:pt x="57411" y="0"/>
                </a:lnTo>
                <a:lnTo>
                  <a:pt x="57449" y="58500"/>
                </a:lnTo>
                <a:lnTo>
                  <a:pt x="57547" y="64573"/>
                </a:lnTo>
                <a:lnTo>
                  <a:pt x="57685" y="68751"/>
                </a:lnTo>
                <a:lnTo>
                  <a:pt x="57788" y="71327"/>
                </a:lnTo>
                <a:lnTo>
                  <a:pt x="67034" y="71327"/>
                </a:lnTo>
                <a:lnTo>
                  <a:pt x="6703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1993305" y="2043792"/>
            <a:ext cx="75682" cy="85859"/>
          </a:xfrm>
          <a:custGeom>
            <a:avLst/>
            <a:gdLst/>
            <a:ahLst/>
            <a:cxnLst/>
            <a:rect l="l" t="t" r="r" b="b"/>
            <a:pathLst>
              <a:path w="76835" h="86994">
                <a:moveTo>
                  <a:pt x="43297" y="0"/>
                </a:moveTo>
                <a:lnTo>
                  <a:pt x="34093" y="0"/>
                </a:lnTo>
                <a:lnTo>
                  <a:pt x="0" y="86583"/>
                </a:lnTo>
                <a:lnTo>
                  <a:pt x="10292" y="86583"/>
                </a:lnTo>
                <a:lnTo>
                  <a:pt x="19810" y="61851"/>
                </a:lnTo>
                <a:lnTo>
                  <a:pt x="67247" y="61851"/>
                </a:lnTo>
                <a:lnTo>
                  <a:pt x="64162" y="53883"/>
                </a:lnTo>
                <a:lnTo>
                  <a:pt x="22543" y="53883"/>
                </a:lnTo>
                <a:lnTo>
                  <a:pt x="29705" y="35339"/>
                </a:lnTo>
                <a:lnTo>
                  <a:pt x="30512" y="33318"/>
                </a:lnTo>
                <a:lnTo>
                  <a:pt x="31224" y="31370"/>
                </a:lnTo>
                <a:lnTo>
                  <a:pt x="33349" y="25737"/>
                </a:lnTo>
                <a:lnTo>
                  <a:pt x="34061" y="23800"/>
                </a:lnTo>
                <a:lnTo>
                  <a:pt x="34700" y="21842"/>
                </a:lnTo>
                <a:lnTo>
                  <a:pt x="35433" y="19852"/>
                </a:lnTo>
                <a:lnTo>
                  <a:pt x="36155" y="17727"/>
                </a:lnTo>
                <a:lnTo>
                  <a:pt x="36888" y="15643"/>
                </a:lnTo>
                <a:lnTo>
                  <a:pt x="37632" y="13371"/>
                </a:lnTo>
                <a:lnTo>
                  <a:pt x="38344" y="10973"/>
                </a:lnTo>
                <a:lnTo>
                  <a:pt x="47546" y="10973"/>
                </a:lnTo>
                <a:lnTo>
                  <a:pt x="43297" y="0"/>
                </a:lnTo>
                <a:close/>
              </a:path>
              <a:path w="76835" h="86994">
                <a:moveTo>
                  <a:pt x="67247" y="61851"/>
                </a:moveTo>
                <a:lnTo>
                  <a:pt x="56909" y="61851"/>
                </a:lnTo>
                <a:lnTo>
                  <a:pt x="66364" y="86583"/>
                </a:lnTo>
                <a:lnTo>
                  <a:pt x="76824" y="86583"/>
                </a:lnTo>
                <a:lnTo>
                  <a:pt x="67247" y="61851"/>
                </a:lnTo>
                <a:close/>
              </a:path>
              <a:path w="76835" h="86994">
                <a:moveTo>
                  <a:pt x="47546" y="10973"/>
                </a:moveTo>
                <a:lnTo>
                  <a:pt x="38616" y="10973"/>
                </a:lnTo>
                <a:lnTo>
                  <a:pt x="40166" y="15873"/>
                </a:lnTo>
                <a:lnTo>
                  <a:pt x="43003" y="24418"/>
                </a:lnTo>
                <a:lnTo>
                  <a:pt x="44417" y="28459"/>
                </a:lnTo>
                <a:lnTo>
                  <a:pt x="45736" y="32114"/>
                </a:lnTo>
                <a:lnTo>
                  <a:pt x="46982" y="35339"/>
                </a:lnTo>
                <a:lnTo>
                  <a:pt x="53904" y="53883"/>
                </a:lnTo>
                <a:lnTo>
                  <a:pt x="64162" y="53883"/>
                </a:lnTo>
                <a:lnTo>
                  <a:pt x="47546" y="10973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 txBox="1">
            <a:spLocks noGrp="1"/>
          </p:cNvSpPr>
          <p:nvPr>
            <p:ph type="body" idx="1"/>
          </p:nvPr>
        </p:nvSpPr>
        <p:spPr>
          <a:xfrm>
            <a:off x="672417" y="3324703"/>
            <a:ext cx="18460803" cy="5346244"/>
          </a:xfrm>
          <a:prstGeom prst="rect">
            <a:avLst/>
          </a:prstGeom>
          <a:solidFill>
            <a:schemeClr val="bg1">
              <a:alpha val="75000"/>
            </a:schemeClr>
          </a:solidFill>
        </p:spPr>
        <p:txBody>
          <a:bodyPr vert="horz" wrap="square" lIns="720000" tIns="360000" rIns="720000" bIns="360000" rtlCol="0">
            <a:spAutoFit/>
          </a:bodyPr>
          <a:lstStyle/>
          <a:p>
            <a:pPr marL="595189" marR="5007" algn="ctr">
              <a:spcBef>
                <a:spcPts val="99"/>
              </a:spcBef>
            </a:pPr>
            <a:r>
              <a:rPr lang="es-ES" sz="4400" b="1" spc="-5" dirty="0" smtClean="0">
                <a:solidFill>
                  <a:schemeClr val="tx1"/>
                </a:solidFill>
                <a:latin typeface="Roboto Medium" pitchFamily="2" charset="0"/>
                <a:ea typeface="Roboto Medium" pitchFamily="2" charset="0"/>
              </a:rPr>
              <a:t>Conceptualizando desde la bibliotecología…</a:t>
            </a:r>
          </a:p>
          <a:p>
            <a:pPr marL="595189" marR="5007" algn="ctr">
              <a:spcBef>
                <a:spcPts val="99"/>
              </a:spcBef>
            </a:pPr>
            <a:endParaRPr lang="es-ES" sz="3600" spc="-5" dirty="0" smtClean="0">
              <a:solidFill>
                <a:schemeClr val="tx1"/>
              </a:solidFill>
              <a:latin typeface="Roboto Medium" pitchFamily="2" charset="0"/>
              <a:ea typeface="Roboto Medium" pitchFamily="2" charset="0"/>
            </a:endParaRPr>
          </a:p>
          <a:p>
            <a:pPr marL="595189" marR="5007" algn="ctr">
              <a:spcBef>
                <a:spcPts val="99"/>
              </a:spcBef>
            </a:pPr>
            <a:r>
              <a:rPr lang="es-ES" sz="3600" spc="-5" dirty="0" smtClean="0">
                <a:solidFill>
                  <a:schemeClr val="tx1"/>
                </a:solidFill>
                <a:latin typeface="Roboto Medium" pitchFamily="2" charset="0"/>
                <a:ea typeface="Roboto Medium" pitchFamily="2" charset="0"/>
              </a:rPr>
              <a:t>Las </a:t>
            </a:r>
            <a:r>
              <a:rPr lang="es-ES" sz="3600" b="1" spc="-5" dirty="0" smtClean="0">
                <a:solidFill>
                  <a:srgbClr val="0000FF"/>
                </a:solidFill>
                <a:latin typeface="Roboto Medium" pitchFamily="2" charset="0"/>
                <a:ea typeface="Roboto Medium" pitchFamily="2" charset="0"/>
              </a:rPr>
              <a:t>semillas</a:t>
            </a:r>
            <a:r>
              <a:rPr lang="es-ES" sz="3600" spc="-5" dirty="0" smtClean="0">
                <a:solidFill>
                  <a:schemeClr val="tx1"/>
                </a:solidFill>
                <a:latin typeface="Roboto Medium" pitchFamily="2" charset="0"/>
                <a:ea typeface="Roboto Medium" pitchFamily="2" charset="0"/>
              </a:rPr>
              <a:t> pueden considerarse un recurso de información universal, parte del patrimonio natural de la humanidad, el insumo agrícola fundamental, la síntesis del pasado y la promesa de cosechas futuras.</a:t>
            </a:r>
          </a:p>
          <a:p>
            <a:pPr marL="595189" marR="5007" algn="ctr">
              <a:spcBef>
                <a:spcPts val="99"/>
              </a:spcBef>
            </a:pPr>
            <a:endParaRPr lang="es-ES" sz="3600" spc="-5" dirty="0" smtClean="0">
              <a:solidFill>
                <a:schemeClr val="tx1"/>
              </a:solidFill>
              <a:latin typeface="Roboto Medium" pitchFamily="2" charset="0"/>
              <a:ea typeface="Roboto Medium" pitchFamily="2" charset="0"/>
            </a:endParaRPr>
          </a:p>
          <a:p>
            <a:pPr marL="595189" marR="5007" algn="ctr">
              <a:spcBef>
                <a:spcPts val="99"/>
              </a:spcBef>
            </a:pPr>
            <a:r>
              <a:rPr lang="es-ES" sz="3600" spc="-5" dirty="0" smtClean="0">
                <a:solidFill>
                  <a:schemeClr val="tx1"/>
                </a:solidFill>
                <a:latin typeface="Roboto Medium" pitchFamily="2" charset="0"/>
                <a:ea typeface="Roboto Medium" pitchFamily="2" charset="0"/>
              </a:rPr>
              <a:t>Una</a:t>
            </a:r>
            <a:r>
              <a:rPr lang="es-ES" sz="3600" b="1" spc="-5" dirty="0" smtClean="0">
                <a:solidFill>
                  <a:schemeClr val="tx1"/>
                </a:solidFill>
                <a:latin typeface="Roboto Medium" pitchFamily="2" charset="0"/>
                <a:ea typeface="Roboto Medium" pitchFamily="2" charset="0"/>
              </a:rPr>
              <a:t> </a:t>
            </a:r>
            <a:r>
              <a:rPr lang="es-ES" sz="3600" b="1" spc="-5" dirty="0" smtClean="0">
                <a:solidFill>
                  <a:srgbClr val="0000FF"/>
                </a:solidFill>
                <a:latin typeface="Roboto Medium" pitchFamily="2" charset="0"/>
                <a:ea typeface="Roboto Medium" pitchFamily="2" charset="0"/>
              </a:rPr>
              <a:t>biblioteca de semillas </a:t>
            </a:r>
            <a:r>
              <a:rPr lang="es-ES" sz="3600" spc="-5" dirty="0" smtClean="0">
                <a:solidFill>
                  <a:schemeClr val="tx1"/>
                </a:solidFill>
                <a:latin typeface="Roboto Medium" pitchFamily="2" charset="0"/>
                <a:ea typeface="Roboto Medium" pitchFamily="2" charset="0"/>
              </a:rPr>
              <a:t>es una </a:t>
            </a:r>
            <a:r>
              <a:rPr lang="es-ES" sz="3600" spc="-5" dirty="0" smtClean="0">
                <a:solidFill>
                  <a:schemeClr val="tx1"/>
                </a:solidFill>
                <a:latin typeface="Roboto Medium" pitchFamily="2" charset="0"/>
                <a:ea typeface="Roboto Medium" pitchFamily="2" charset="0"/>
              </a:rPr>
              <a:t>colección de semillas debidamente seleccionadas, catalogadas, clasificadas, almacenadas bajo condiciones de preservación de sus componentes, y puestas a disposición de la comunidad para préstamo y circulación.</a:t>
            </a:r>
          </a:p>
          <a:p>
            <a:pPr marL="595189" marR="5007" algn="ctr">
              <a:spcBef>
                <a:spcPts val="99"/>
              </a:spcBef>
            </a:pPr>
            <a:endParaRPr lang="es-ES" sz="3600" spc="-5" dirty="0">
              <a:solidFill>
                <a:schemeClr val="tx1"/>
              </a:solidFill>
              <a:latin typeface="Roboto Medium" pitchFamily="2" charset="0"/>
              <a:ea typeface="Roboto Medium" pitchFamily="2" charset="0"/>
            </a:endParaRPr>
          </a:p>
        </p:txBody>
      </p:sp>
      <p:sp>
        <p:nvSpPr>
          <p:cNvPr id="28" name="27 CuadroTexto"/>
          <p:cNvSpPr txBox="1"/>
          <p:nvPr/>
        </p:nvSpPr>
        <p:spPr>
          <a:xfrm>
            <a:off x="2770848" y="1222864"/>
            <a:ext cx="16274389" cy="1150268"/>
          </a:xfrm>
          <a:prstGeom prst="rect">
            <a:avLst/>
          </a:prstGeom>
          <a:noFill/>
        </p:spPr>
        <p:txBody>
          <a:bodyPr wrap="square" lIns="90123" tIns="45062" rIns="90123" bIns="45062" rtlCol="0">
            <a:spAutoFit/>
          </a:bodyPr>
          <a:lstStyle/>
          <a:p>
            <a:pPr marL="12517">
              <a:spcBef>
                <a:spcPts val="112"/>
              </a:spcBef>
            </a:pPr>
            <a:r>
              <a:rPr lang="es-ES" sz="4000" dirty="0">
                <a:solidFill>
                  <a:srgbClr val="FFFFFF"/>
                </a:solidFill>
                <a:latin typeface="Roboto Condensed"/>
                <a:cs typeface="Roboto Condensed"/>
              </a:rPr>
              <a:t>Dilemas de formatos y normas para catalogar semillas agroecológicas</a:t>
            </a:r>
          </a:p>
          <a:p>
            <a:pPr marL="12517">
              <a:spcBef>
                <a:spcPts val="112"/>
              </a:spcBef>
            </a:pPr>
            <a:endParaRPr lang="es-ES" sz="2800" dirty="0">
              <a:solidFill>
                <a:srgbClr val="FFFFFF"/>
              </a:solidFill>
              <a:latin typeface="Roboto Condensed"/>
              <a:cs typeface="Roboto Condensed"/>
            </a:endParaRPr>
          </a:p>
        </p:txBody>
      </p:sp>
    </p:spTree>
    <p:extLst>
      <p:ext uri="{BB962C8B-B14F-4D97-AF65-F5344CB8AC3E}">
        <p14:creationId xmlns:p14="http://schemas.microsoft.com/office/powerpoint/2010/main" val="23946618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24 Imagen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2" t="1" r="-182" b="20845"/>
          <a:stretch/>
        </p:blipFill>
        <p:spPr>
          <a:xfrm>
            <a:off x="-4763" y="-40199"/>
            <a:ext cx="19838475" cy="11216354"/>
          </a:xfrm>
          <a:prstGeom prst="rect">
            <a:avLst/>
          </a:prstGeom>
        </p:spPr>
      </p:pic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811021" y="695429"/>
            <a:ext cx="16276087" cy="2001643"/>
          </a:xfrm>
          <a:prstGeom prst="rect">
            <a:avLst/>
          </a:prstGeom>
          <a:solidFill>
            <a:schemeClr val="tx1">
              <a:lumMod val="85000"/>
              <a:lumOff val="15000"/>
              <a:alpha val="79000"/>
            </a:schemeClr>
          </a:solidFill>
        </p:spPr>
        <p:txBody>
          <a:bodyPr vert="horz" wrap="square" lIns="0" tIns="597692" rIns="0" bIns="0" rtlCol="0">
            <a:spAutoFit/>
          </a:bodyPr>
          <a:lstStyle/>
          <a:p>
            <a:pPr marL="549502">
              <a:spcBef>
                <a:spcPts val="4706"/>
              </a:spcBef>
            </a:pPr>
            <a:r>
              <a:rPr lang="es-ES" spc="-5" dirty="0"/>
              <a:t/>
            </a:r>
            <a:br>
              <a:rPr lang="es-ES" spc="-5" dirty="0"/>
            </a:br>
            <a:endParaRPr spc="-5" dirty="0"/>
          </a:p>
        </p:txBody>
      </p:sp>
      <p:sp>
        <p:nvSpPr>
          <p:cNvPr id="3" name="object 3"/>
          <p:cNvSpPr/>
          <p:nvPr/>
        </p:nvSpPr>
        <p:spPr>
          <a:xfrm>
            <a:off x="672420" y="519034"/>
            <a:ext cx="2098428" cy="2354434"/>
          </a:xfrm>
          <a:custGeom>
            <a:avLst/>
            <a:gdLst/>
            <a:ahLst/>
            <a:cxnLst/>
            <a:rect l="l" t="t" r="r" b="b"/>
            <a:pathLst>
              <a:path w="1958975" h="1958339">
                <a:moveTo>
                  <a:pt x="1958422" y="1958160"/>
                </a:moveTo>
                <a:lnTo>
                  <a:pt x="0" y="1958160"/>
                </a:lnTo>
                <a:lnTo>
                  <a:pt x="0" y="0"/>
                </a:lnTo>
                <a:lnTo>
                  <a:pt x="1958422" y="0"/>
                </a:lnTo>
                <a:lnTo>
                  <a:pt x="1958422" y="1958160"/>
                </a:lnTo>
                <a:close/>
              </a:path>
            </a:pathLst>
          </a:custGeom>
          <a:solidFill>
            <a:srgbClr val="142E4E">
              <a:alpha val="85000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205427" y="841480"/>
            <a:ext cx="862418" cy="79056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224337" y="1894506"/>
            <a:ext cx="0" cy="60164"/>
          </a:xfrm>
          <a:custGeom>
            <a:avLst/>
            <a:gdLst/>
            <a:ahLst/>
            <a:cxnLst/>
            <a:rect l="l" t="t" r="r" b="b"/>
            <a:pathLst>
              <a:path h="60960">
                <a:moveTo>
                  <a:pt x="0" y="0"/>
                </a:moveTo>
                <a:lnTo>
                  <a:pt x="0" y="60959"/>
                </a:lnTo>
              </a:path>
            </a:pathLst>
          </a:custGeom>
          <a:ln w="3837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205439" y="1880093"/>
            <a:ext cx="96948" cy="0"/>
          </a:xfrm>
          <a:custGeom>
            <a:avLst/>
            <a:gdLst/>
            <a:ahLst/>
            <a:cxnLst/>
            <a:rect l="l" t="t" r="r" b="b"/>
            <a:pathLst>
              <a:path w="98425">
                <a:moveTo>
                  <a:pt x="0" y="0"/>
                </a:moveTo>
                <a:lnTo>
                  <a:pt x="98059" y="0"/>
                </a:lnTo>
              </a:path>
            </a:pathLst>
          </a:custGeom>
          <a:ln w="2921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205440" y="1846249"/>
            <a:ext cx="38154" cy="0"/>
          </a:xfrm>
          <a:custGeom>
            <a:avLst/>
            <a:gdLst/>
            <a:ahLst/>
            <a:cxnLst/>
            <a:rect l="l" t="t" r="r" b="b"/>
            <a:pathLst>
              <a:path w="38734">
                <a:moveTo>
                  <a:pt x="0" y="0"/>
                </a:moveTo>
                <a:lnTo>
                  <a:pt x="38375" y="0"/>
                </a:lnTo>
              </a:path>
            </a:pathLst>
          </a:custGeom>
          <a:ln w="3937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205440" y="1812407"/>
            <a:ext cx="102577" cy="0"/>
          </a:xfrm>
          <a:custGeom>
            <a:avLst/>
            <a:gdLst/>
            <a:ahLst/>
            <a:cxnLst/>
            <a:rect l="l" t="t" r="r" b="b"/>
            <a:pathLst>
              <a:path w="104140">
                <a:moveTo>
                  <a:pt x="0" y="0"/>
                </a:moveTo>
                <a:lnTo>
                  <a:pt x="103651" y="0"/>
                </a:lnTo>
              </a:path>
            </a:pathLst>
          </a:custGeom>
          <a:ln w="2920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340139" y="1940256"/>
            <a:ext cx="92571" cy="0"/>
          </a:xfrm>
          <a:custGeom>
            <a:avLst/>
            <a:gdLst/>
            <a:ahLst/>
            <a:cxnLst/>
            <a:rect l="l" t="t" r="r" b="b"/>
            <a:pathLst>
              <a:path w="93980">
                <a:moveTo>
                  <a:pt x="0" y="0"/>
                </a:moveTo>
                <a:lnTo>
                  <a:pt x="93871" y="0"/>
                </a:lnTo>
              </a:path>
            </a:pathLst>
          </a:custGeom>
          <a:ln w="2920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1359072" y="1797998"/>
            <a:ext cx="0" cy="127848"/>
          </a:xfrm>
          <a:custGeom>
            <a:avLst/>
            <a:gdLst/>
            <a:ahLst/>
            <a:cxnLst/>
            <a:rect l="l" t="t" r="r" b="b"/>
            <a:pathLst>
              <a:path h="129539">
                <a:moveTo>
                  <a:pt x="0" y="0"/>
                </a:moveTo>
                <a:lnTo>
                  <a:pt x="0" y="129540"/>
                </a:lnTo>
              </a:path>
            </a:pathLst>
          </a:custGeom>
          <a:ln w="3844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1451333" y="1797984"/>
            <a:ext cx="154492" cy="157304"/>
          </a:xfrm>
          <a:custGeom>
            <a:avLst/>
            <a:gdLst/>
            <a:ahLst/>
            <a:cxnLst/>
            <a:rect l="l" t="t" r="r" b="b"/>
            <a:pathLst>
              <a:path w="156844" h="159385">
                <a:moveTo>
                  <a:pt x="98834" y="0"/>
                </a:moveTo>
                <a:lnTo>
                  <a:pt x="57851" y="0"/>
                </a:lnTo>
                <a:lnTo>
                  <a:pt x="0" y="159293"/>
                </a:lnTo>
                <a:lnTo>
                  <a:pt x="40166" y="159293"/>
                </a:lnTo>
                <a:lnTo>
                  <a:pt x="51035" y="125158"/>
                </a:lnTo>
                <a:lnTo>
                  <a:pt x="143919" y="125158"/>
                </a:lnTo>
                <a:lnTo>
                  <a:pt x="133901" y="97347"/>
                </a:lnTo>
                <a:lnTo>
                  <a:pt x="59369" y="97347"/>
                </a:lnTo>
                <a:lnTo>
                  <a:pt x="65484" y="78144"/>
                </a:lnTo>
                <a:lnTo>
                  <a:pt x="67505" y="71526"/>
                </a:lnTo>
                <a:lnTo>
                  <a:pt x="69610" y="64814"/>
                </a:lnTo>
                <a:lnTo>
                  <a:pt x="71798" y="57924"/>
                </a:lnTo>
                <a:lnTo>
                  <a:pt x="73955" y="51003"/>
                </a:lnTo>
                <a:lnTo>
                  <a:pt x="75882" y="44595"/>
                </a:lnTo>
                <a:lnTo>
                  <a:pt x="77568" y="38679"/>
                </a:lnTo>
                <a:lnTo>
                  <a:pt x="112767" y="38679"/>
                </a:lnTo>
                <a:lnTo>
                  <a:pt x="98834" y="0"/>
                </a:lnTo>
                <a:close/>
              </a:path>
              <a:path w="156844" h="159385">
                <a:moveTo>
                  <a:pt x="143919" y="125158"/>
                </a:moveTo>
                <a:lnTo>
                  <a:pt x="104635" y="125158"/>
                </a:lnTo>
                <a:lnTo>
                  <a:pt x="115535" y="159293"/>
                </a:lnTo>
                <a:lnTo>
                  <a:pt x="156215" y="159293"/>
                </a:lnTo>
                <a:lnTo>
                  <a:pt x="143919" y="125158"/>
                </a:lnTo>
                <a:close/>
              </a:path>
              <a:path w="156844" h="159385">
                <a:moveTo>
                  <a:pt x="112767" y="38679"/>
                </a:moveTo>
                <a:lnTo>
                  <a:pt x="78070" y="38679"/>
                </a:lnTo>
                <a:lnTo>
                  <a:pt x="79631" y="44595"/>
                </a:lnTo>
                <a:lnTo>
                  <a:pt x="81411" y="51076"/>
                </a:lnTo>
                <a:lnTo>
                  <a:pt x="85672" y="65254"/>
                </a:lnTo>
                <a:lnTo>
                  <a:pt x="87725" y="71893"/>
                </a:lnTo>
                <a:lnTo>
                  <a:pt x="89745" y="78144"/>
                </a:lnTo>
                <a:lnTo>
                  <a:pt x="95829" y="97347"/>
                </a:lnTo>
                <a:lnTo>
                  <a:pt x="133901" y="97347"/>
                </a:lnTo>
                <a:lnTo>
                  <a:pt x="112767" y="3867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1612523" y="1794977"/>
            <a:ext cx="127596" cy="163571"/>
          </a:xfrm>
          <a:custGeom>
            <a:avLst/>
            <a:gdLst/>
            <a:ahLst/>
            <a:cxnLst/>
            <a:rect l="l" t="t" r="r" b="b"/>
            <a:pathLst>
              <a:path w="129539" h="165735">
                <a:moveTo>
                  <a:pt x="85191" y="0"/>
                </a:moveTo>
                <a:lnTo>
                  <a:pt x="42091" y="9229"/>
                </a:lnTo>
                <a:lnTo>
                  <a:pt x="13138" y="34544"/>
                </a:lnTo>
                <a:lnTo>
                  <a:pt x="372" y="73422"/>
                </a:lnTo>
                <a:lnTo>
                  <a:pt x="0" y="82458"/>
                </a:lnTo>
                <a:lnTo>
                  <a:pt x="386" y="91701"/>
                </a:lnTo>
                <a:lnTo>
                  <a:pt x="13608" y="130862"/>
                </a:lnTo>
                <a:lnTo>
                  <a:pt x="42749" y="156076"/>
                </a:lnTo>
                <a:lnTo>
                  <a:pt x="84688" y="165136"/>
                </a:lnTo>
                <a:lnTo>
                  <a:pt x="92589" y="164946"/>
                </a:lnTo>
                <a:lnTo>
                  <a:pt x="128666" y="156058"/>
                </a:lnTo>
                <a:lnTo>
                  <a:pt x="123089" y="135796"/>
                </a:lnTo>
                <a:lnTo>
                  <a:pt x="81788" y="135796"/>
                </a:lnTo>
                <a:lnTo>
                  <a:pt x="75474" y="134707"/>
                </a:lnTo>
                <a:lnTo>
                  <a:pt x="41684" y="98970"/>
                </a:lnTo>
                <a:lnTo>
                  <a:pt x="40438" y="72573"/>
                </a:lnTo>
                <a:lnTo>
                  <a:pt x="41726" y="64448"/>
                </a:lnTo>
                <a:lnTo>
                  <a:pt x="70039" y="32271"/>
                </a:lnTo>
                <a:lnTo>
                  <a:pt x="75945" y="30313"/>
                </a:lnTo>
                <a:lnTo>
                  <a:pt x="82259" y="29339"/>
                </a:lnTo>
                <a:lnTo>
                  <a:pt x="122869" y="29339"/>
                </a:lnTo>
                <a:lnTo>
                  <a:pt x="128938" y="9654"/>
                </a:lnTo>
                <a:lnTo>
                  <a:pt x="93159" y="202"/>
                </a:lnTo>
                <a:lnTo>
                  <a:pt x="85191" y="0"/>
                </a:lnTo>
                <a:close/>
              </a:path>
              <a:path w="129539" h="165735">
                <a:moveTo>
                  <a:pt x="121074" y="128477"/>
                </a:moveTo>
                <a:lnTo>
                  <a:pt x="117567" y="130634"/>
                </a:lnTo>
                <a:lnTo>
                  <a:pt x="113179" y="132425"/>
                </a:lnTo>
                <a:lnTo>
                  <a:pt x="102750" y="135126"/>
                </a:lnTo>
                <a:lnTo>
                  <a:pt x="96342" y="135796"/>
                </a:lnTo>
                <a:lnTo>
                  <a:pt x="123089" y="135796"/>
                </a:lnTo>
                <a:lnTo>
                  <a:pt x="121074" y="128477"/>
                </a:lnTo>
                <a:close/>
              </a:path>
              <a:path w="129539" h="165735">
                <a:moveTo>
                  <a:pt x="122869" y="29339"/>
                </a:moveTo>
                <a:lnTo>
                  <a:pt x="95358" y="29339"/>
                </a:lnTo>
                <a:lnTo>
                  <a:pt x="101263" y="30177"/>
                </a:lnTo>
                <a:lnTo>
                  <a:pt x="111860" y="33548"/>
                </a:lnTo>
                <a:lnTo>
                  <a:pt x="116478" y="35517"/>
                </a:lnTo>
                <a:lnTo>
                  <a:pt x="120300" y="37674"/>
                </a:lnTo>
                <a:lnTo>
                  <a:pt x="122869" y="2933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1765910" y="1794989"/>
            <a:ext cx="116963" cy="163571"/>
          </a:xfrm>
          <a:custGeom>
            <a:avLst/>
            <a:gdLst/>
            <a:ahLst/>
            <a:cxnLst/>
            <a:rect l="l" t="t" r="r" b="b"/>
            <a:pathLst>
              <a:path w="118744" h="165735">
                <a:moveTo>
                  <a:pt x="11402" y="124938"/>
                </a:moveTo>
                <a:lnTo>
                  <a:pt x="2795" y="152979"/>
                </a:lnTo>
                <a:lnTo>
                  <a:pt x="8614" y="155718"/>
                </a:lnTo>
                <a:lnTo>
                  <a:pt x="14708" y="158127"/>
                </a:lnTo>
                <a:lnTo>
                  <a:pt x="56165" y="165104"/>
                </a:lnTo>
                <a:lnTo>
                  <a:pt x="63862" y="164862"/>
                </a:lnTo>
                <a:lnTo>
                  <a:pt x="103284" y="150445"/>
                </a:lnTo>
                <a:lnTo>
                  <a:pt x="108457" y="145890"/>
                </a:lnTo>
                <a:lnTo>
                  <a:pt x="112300" y="140623"/>
                </a:lnTo>
                <a:lnTo>
                  <a:pt x="114114" y="136309"/>
                </a:lnTo>
                <a:lnTo>
                  <a:pt x="46783" y="136309"/>
                </a:lnTo>
                <a:lnTo>
                  <a:pt x="39559" y="135262"/>
                </a:lnTo>
                <a:lnTo>
                  <a:pt x="25726" y="131242"/>
                </a:lnTo>
                <a:lnTo>
                  <a:pt x="18596" y="128477"/>
                </a:lnTo>
                <a:lnTo>
                  <a:pt x="11402" y="124938"/>
                </a:lnTo>
                <a:close/>
              </a:path>
              <a:path w="118744" h="165735">
                <a:moveTo>
                  <a:pt x="60458" y="0"/>
                </a:moveTo>
                <a:lnTo>
                  <a:pt x="20721" y="9486"/>
                </a:lnTo>
                <a:lnTo>
                  <a:pt x="3957" y="29067"/>
                </a:lnTo>
                <a:lnTo>
                  <a:pt x="1319" y="34972"/>
                </a:lnTo>
                <a:lnTo>
                  <a:pt x="0" y="41391"/>
                </a:lnTo>
                <a:lnTo>
                  <a:pt x="0" y="55055"/>
                </a:lnTo>
                <a:lnTo>
                  <a:pt x="29643" y="90971"/>
                </a:lnTo>
                <a:lnTo>
                  <a:pt x="58762" y="101567"/>
                </a:lnTo>
                <a:lnTo>
                  <a:pt x="63191" y="103190"/>
                </a:lnTo>
                <a:lnTo>
                  <a:pt x="66594" y="104813"/>
                </a:lnTo>
                <a:lnTo>
                  <a:pt x="70113" y="106436"/>
                </a:lnTo>
                <a:lnTo>
                  <a:pt x="72814" y="108049"/>
                </a:lnTo>
                <a:lnTo>
                  <a:pt x="74730" y="109734"/>
                </a:lnTo>
                <a:lnTo>
                  <a:pt x="76657" y="111399"/>
                </a:lnTo>
                <a:lnTo>
                  <a:pt x="77976" y="113116"/>
                </a:lnTo>
                <a:lnTo>
                  <a:pt x="79327" y="116488"/>
                </a:lnTo>
                <a:lnTo>
                  <a:pt x="79620" y="118174"/>
                </a:lnTo>
                <a:lnTo>
                  <a:pt x="79620" y="124938"/>
                </a:lnTo>
                <a:lnTo>
                  <a:pt x="77673" y="128917"/>
                </a:lnTo>
                <a:lnTo>
                  <a:pt x="69777" y="134823"/>
                </a:lnTo>
                <a:lnTo>
                  <a:pt x="63317" y="136309"/>
                </a:lnTo>
                <a:lnTo>
                  <a:pt x="114114" y="136309"/>
                </a:lnTo>
                <a:lnTo>
                  <a:pt x="117336" y="128645"/>
                </a:lnTo>
                <a:lnTo>
                  <a:pt x="118614" y="122268"/>
                </a:lnTo>
                <a:lnTo>
                  <a:pt x="118594" y="109734"/>
                </a:lnTo>
                <a:lnTo>
                  <a:pt x="117598" y="104499"/>
                </a:lnTo>
                <a:lnTo>
                  <a:pt x="115546" y="99620"/>
                </a:lnTo>
                <a:lnTo>
                  <a:pt x="113546" y="94719"/>
                </a:lnTo>
                <a:lnTo>
                  <a:pt x="83578" y="70793"/>
                </a:lnTo>
                <a:lnTo>
                  <a:pt x="62720" y="63998"/>
                </a:lnTo>
                <a:lnTo>
                  <a:pt x="54647" y="61296"/>
                </a:lnTo>
                <a:lnTo>
                  <a:pt x="48637" y="58678"/>
                </a:lnTo>
                <a:lnTo>
                  <a:pt x="44794" y="56239"/>
                </a:lnTo>
                <a:lnTo>
                  <a:pt x="40909" y="53851"/>
                </a:lnTo>
                <a:lnTo>
                  <a:pt x="38951" y="49893"/>
                </a:lnTo>
                <a:lnTo>
                  <a:pt x="38985" y="39705"/>
                </a:lnTo>
                <a:lnTo>
                  <a:pt x="40983" y="35957"/>
                </a:lnTo>
                <a:lnTo>
                  <a:pt x="49077" y="30281"/>
                </a:lnTo>
                <a:lnTo>
                  <a:pt x="54951" y="28836"/>
                </a:lnTo>
                <a:lnTo>
                  <a:pt x="105005" y="28836"/>
                </a:lnTo>
                <a:lnTo>
                  <a:pt x="110279" y="11643"/>
                </a:lnTo>
                <a:lnTo>
                  <a:pt x="68514" y="215"/>
                </a:lnTo>
                <a:lnTo>
                  <a:pt x="60458" y="0"/>
                </a:lnTo>
                <a:close/>
              </a:path>
              <a:path w="118744" h="165735">
                <a:moveTo>
                  <a:pt x="105005" y="28836"/>
                </a:moveTo>
                <a:lnTo>
                  <a:pt x="68762" y="28836"/>
                </a:lnTo>
                <a:lnTo>
                  <a:pt x="75170" y="29810"/>
                </a:lnTo>
                <a:lnTo>
                  <a:pt x="88468" y="33663"/>
                </a:lnTo>
                <a:lnTo>
                  <a:pt x="95086" y="36323"/>
                </a:lnTo>
                <a:lnTo>
                  <a:pt x="101672" y="39705"/>
                </a:lnTo>
                <a:lnTo>
                  <a:pt x="105005" y="2883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1911619" y="1795004"/>
            <a:ext cx="158245" cy="162945"/>
          </a:xfrm>
          <a:custGeom>
            <a:avLst/>
            <a:gdLst/>
            <a:ahLst/>
            <a:cxnLst/>
            <a:rect l="l" t="t" r="r" b="b"/>
            <a:pathLst>
              <a:path w="160655" h="165100">
                <a:moveTo>
                  <a:pt x="80667" y="0"/>
                </a:moveTo>
                <a:lnTo>
                  <a:pt x="41510" y="9030"/>
                </a:lnTo>
                <a:lnTo>
                  <a:pt x="9410" y="41309"/>
                </a:lnTo>
                <a:lnTo>
                  <a:pt x="0" y="82939"/>
                </a:lnTo>
                <a:lnTo>
                  <a:pt x="366" y="92398"/>
                </a:lnTo>
                <a:lnTo>
                  <a:pt x="13046" y="131773"/>
                </a:lnTo>
                <a:lnTo>
                  <a:pt x="47789" y="159523"/>
                </a:lnTo>
                <a:lnTo>
                  <a:pt x="79652" y="165094"/>
                </a:lnTo>
                <a:lnTo>
                  <a:pt x="88094" y="164739"/>
                </a:lnTo>
                <a:lnTo>
                  <a:pt x="125426" y="152480"/>
                </a:lnTo>
                <a:lnTo>
                  <a:pt x="143027" y="136268"/>
                </a:lnTo>
                <a:lnTo>
                  <a:pt x="75107" y="136268"/>
                </a:lnTo>
                <a:lnTo>
                  <a:pt x="69935" y="135147"/>
                </a:lnTo>
                <a:lnTo>
                  <a:pt x="41485" y="99682"/>
                </a:lnTo>
                <a:lnTo>
                  <a:pt x="40538" y="73450"/>
                </a:lnTo>
                <a:lnTo>
                  <a:pt x="41454" y="66155"/>
                </a:lnTo>
                <a:lnTo>
                  <a:pt x="43506" y="59411"/>
                </a:lnTo>
                <a:lnTo>
                  <a:pt x="45527" y="52658"/>
                </a:lnTo>
                <a:lnTo>
                  <a:pt x="48302" y="47014"/>
                </a:lnTo>
                <a:lnTo>
                  <a:pt x="51841" y="42469"/>
                </a:lnTo>
                <a:lnTo>
                  <a:pt x="55359" y="37904"/>
                </a:lnTo>
                <a:lnTo>
                  <a:pt x="59585" y="34493"/>
                </a:lnTo>
                <a:lnTo>
                  <a:pt x="69160" y="29967"/>
                </a:lnTo>
                <a:lnTo>
                  <a:pt x="74290" y="28826"/>
                </a:lnTo>
                <a:lnTo>
                  <a:pt x="143719" y="28826"/>
                </a:lnTo>
                <a:lnTo>
                  <a:pt x="142836" y="27588"/>
                </a:lnTo>
                <a:lnTo>
                  <a:pt x="105017" y="3193"/>
                </a:lnTo>
                <a:lnTo>
                  <a:pt x="89097" y="355"/>
                </a:lnTo>
                <a:lnTo>
                  <a:pt x="80667" y="0"/>
                </a:lnTo>
                <a:close/>
              </a:path>
              <a:path w="160655" h="165100">
                <a:moveTo>
                  <a:pt x="143719" y="28826"/>
                </a:moveTo>
                <a:lnTo>
                  <a:pt x="85191" y="28826"/>
                </a:lnTo>
                <a:lnTo>
                  <a:pt x="90395" y="29915"/>
                </a:lnTo>
                <a:lnTo>
                  <a:pt x="95190" y="32135"/>
                </a:lnTo>
                <a:lnTo>
                  <a:pt x="116687" y="58762"/>
                </a:lnTo>
                <a:lnTo>
                  <a:pt x="118813" y="65621"/>
                </a:lnTo>
                <a:lnTo>
                  <a:pt x="119833" y="73450"/>
                </a:lnTo>
                <a:lnTo>
                  <a:pt x="119789" y="92398"/>
                </a:lnTo>
                <a:lnTo>
                  <a:pt x="118844" y="99682"/>
                </a:lnTo>
                <a:lnTo>
                  <a:pt x="116823" y="106426"/>
                </a:lnTo>
                <a:lnTo>
                  <a:pt x="114834" y="113179"/>
                </a:lnTo>
                <a:lnTo>
                  <a:pt x="86070" y="136268"/>
                </a:lnTo>
                <a:lnTo>
                  <a:pt x="143027" y="136268"/>
                </a:lnTo>
                <a:lnTo>
                  <a:pt x="158768" y="100936"/>
                </a:lnTo>
                <a:lnTo>
                  <a:pt x="160330" y="82939"/>
                </a:lnTo>
                <a:lnTo>
                  <a:pt x="159957" y="73450"/>
                </a:lnTo>
                <a:lnTo>
                  <a:pt x="147263" y="33798"/>
                </a:lnTo>
                <a:lnTo>
                  <a:pt x="143719" y="2882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1204220" y="2043792"/>
            <a:ext cx="75682" cy="85859"/>
          </a:xfrm>
          <a:custGeom>
            <a:avLst/>
            <a:gdLst/>
            <a:ahLst/>
            <a:cxnLst/>
            <a:rect l="l" t="t" r="r" b="b"/>
            <a:pathLst>
              <a:path w="76834" h="86994">
                <a:moveTo>
                  <a:pt x="43297" y="0"/>
                </a:moveTo>
                <a:lnTo>
                  <a:pt x="34082" y="0"/>
                </a:lnTo>
                <a:lnTo>
                  <a:pt x="0" y="86583"/>
                </a:lnTo>
                <a:lnTo>
                  <a:pt x="10282" y="86583"/>
                </a:lnTo>
                <a:lnTo>
                  <a:pt x="19769" y="61851"/>
                </a:lnTo>
                <a:lnTo>
                  <a:pt x="67217" y="61851"/>
                </a:lnTo>
                <a:lnTo>
                  <a:pt x="64136" y="53883"/>
                </a:lnTo>
                <a:lnTo>
                  <a:pt x="22501" y="53883"/>
                </a:lnTo>
                <a:lnTo>
                  <a:pt x="30470" y="33318"/>
                </a:lnTo>
                <a:lnTo>
                  <a:pt x="31287" y="31370"/>
                </a:lnTo>
                <a:lnTo>
                  <a:pt x="35433" y="19852"/>
                </a:lnTo>
                <a:lnTo>
                  <a:pt x="36888" y="15643"/>
                </a:lnTo>
                <a:lnTo>
                  <a:pt x="38344" y="10973"/>
                </a:lnTo>
                <a:lnTo>
                  <a:pt x="47541" y="10973"/>
                </a:lnTo>
                <a:lnTo>
                  <a:pt x="43297" y="0"/>
                </a:lnTo>
                <a:close/>
              </a:path>
              <a:path w="76834" h="86994">
                <a:moveTo>
                  <a:pt x="67217" y="61851"/>
                </a:moveTo>
                <a:lnTo>
                  <a:pt x="56867" y="61851"/>
                </a:lnTo>
                <a:lnTo>
                  <a:pt x="66343" y="86583"/>
                </a:lnTo>
                <a:lnTo>
                  <a:pt x="76783" y="86583"/>
                </a:lnTo>
                <a:lnTo>
                  <a:pt x="67217" y="61851"/>
                </a:lnTo>
                <a:close/>
              </a:path>
              <a:path w="76834" h="86994">
                <a:moveTo>
                  <a:pt x="47541" y="10973"/>
                </a:moveTo>
                <a:lnTo>
                  <a:pt x="38606" y="10973"/>
                </a:lnTo>
                <a:lnTo>
                  <a:pt x="40166" y="15873"/>
                </a:lnTo>
                <a:lnTo>
                  <a:pt x="42993" y="24418"/>
                </a:lnTo>
                <a:lnTo>
                  <a:pt x="44375" y="28459"/>
                </a:lnTo>
                <a:lnTo>
                  <a:pt x="45726" y="32114"/>
                </a:lnTo>
                <a:lnTo>
                  <a:pt x="47014" y="35339"/>
                </a:lnTo>
                <a:lnTo>
                  <a:pt x="53862" y="53883"/>
                </a:lnTo>
                <a:lnTo>
                  <a:pt x="64136" y="53883"/>
                </a:lnTo>
                <a:lnTo>
                  <a:pt x="47541" y="10973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1319438" y="2043775"/>
            <a:ext cx="58795" cy="85859"/>
          </a:xfrm>
          <a:custGeom>
            <a:avLst/>
            <a:gdLst/>
            <a:ahLst/>
            <a:cxnLst/>
            <a:rect l="l" t="t" r="r" b="b"/>
            <a:pathLst>
              <a:path w="59690" h="86994">
                <a:moveTo>
                  <a:pt x="31119" y="0"/>
                </a:moveTo>
                <a:lnTo>
                  <a:pt x="0" y="0"/>
                </a:lnTo>
                <a:lnTo>
                  <a:pt x="0" y="86615"/>
                </a:lnTo>
                <a:lnTo>
                  <a:pt x="9182" y="86615"/>
                </a:lnTo>
                <a:lnTo>
                  <a:pt x="9182" y="51275"/>
                </a:lnTo>
                <a:lnTo>
                  <a:pt x="36983" y="51275"/>
                </a:lnTo>
                <a:lnTo>
                  <a:pt x="35852" y="49485"/>
                </a:lnTo>
                <a:lnTo>
                  <a:pt x="38208" y="48679"/>
                </a:lnTo>
                <a:lnTo>
                  <a:pt x="40501" y="47558"/>
                </a:lnTo>
                <a:lnTo>
                  <a:pt x="42700" y="46208"/>
                </a:lnTo>
                <a:lnTo>
                  <a:pt x="44888" y="44794"/>
                </a:lnTo>
                <a:lnTo>
                  <a:pt x="46657" y="43307"/>
                </a:lnTo>
                <a:lnTo>
                  <a:pt x="9182" y="43307"/>
                </a:lnTo>
                <a:lnTo>
                  <a:pt x="9182" y="7999"/>
                </a:lnTo>
                <a:lnTo>
                  <a:pt x="48106" y="7999"/>
                </a:lnTo>
                <a:lnTo>
                  <a:pt x="44783" y="4827"/>
                </a:lnTo>
                <a:lnTo>
                  <a:pt x="41956" y="3109"/>
                </a:lnTo>
                <a:lnTo>
                  <a:pt x="38511" y="1853"/>
                </a:lnTo>
                <a:lnTo>
                  <a:pt x="35077" y="649"/>
                </a:lnTo>
                <a:lnTo>
                  <a:pt x="31119" y="0"/>
                </a:lnTo>
                <a:close/>
              </a:path>
              <a:path w="59690" h="86994">
                <a:moveTo>
                  <a:pt x="36983" y="51275"/>
                </a:moveTo>
                <a:lnTo>
                  <a:pt x="26627" y="51275"/>
                </a:lnTo>
                <a:lnTo>
                  <a:pt x="48071" y="86615"/>
                </a:lnTo>
                <a:lnTo>
                  <a:pt x="59307" y="86615"/>
                </a:lnTo>
                <a:lnTo>
                  <a:pt x="36983" y="51275"/>
                </a:lnTo>
                <a:close/>
              </a:path>
              <a:path w="59690" h="86994">
                <a:moveTo>
                  <a:pt x="48106" y="7999"/>
                </a:moveTo>
                <a:lnTo>
                  <a:pt x="30145" y="7999"/>
                </a:lnTo>
                <a:lnTo>
                  <a:pt x="35203" y="9423"/>
                </a:lnTo>
                <a:lnTo>
                  <a:pt x="38648" y="12188"/>
                </a:lnTo>
                <a:lnTo>
                  <a:pt x="42092" y="14994"/>
                </a:lnTo>
                <a:lnTo>
                  <a:pt x="43778" y="19413"/>
                </a:lnTo>
                <a:lnTo>
                  <a:pt x="43778" y="28564"/>
                </a:lnTo>
                <a:lnTo>
                  <a:pt x="43234" y="31224"/>
                </a:lnTo>
                <a:lnTo>
                  <a:pt x="42124" y="33496"/>
                </a:lnTo>
                <a:lnTo>
                  <a:pt x="41077" y="35705"/>
                </a:lnTo>
                <a:lnTo>
                  <a:pt x="25381" y="43307"/>
                </a:lnTo>
                <a:lnTo>
                  <a:pt x="46657" y="43307"/>
                </a:lnTo>
                <a:lnTo>
                  <a:pt x="46857" y="43140"/>
                </a:lnTo>
                <a:lnTo>
                  <a:pt x="50228" y="39087"/>
                </a:lnTo>
                <a:lnTo>
                  <a:pt x="51579" y="36763"/>
                </a:lnTo>
                <a:lnTo>
                  <a:pt x="52563" y="34061"/>
                </a:lnTo>
                <a:lnTo>
                  <a:pt x="53600" y="31318"/>
                </a:lnTo>
                <a:lnTo>
                  <a:pt x="54067" y="28564"/>
                </a:lnTo>
                <a:lnTo>
                  <a:pt x="54103" y="21360"/>
                </a:lnTo>
                <a:lnTo>
                  <a:pt x="53527" y="18030"/>
                </a:lnTo>
                <a:lnTo>
                  <a:pt x="52281" y="14952"/>
                </a:lnTo>
                <a:lnTo>
                  <a:pt x="51139" y="11853"/>
                </a:lnTo>
                <a:lnTo>
                  <a:pt x="49422" y="9256"/>
                </a:lnTo>
                <a:lnTo>
                  <a:pt x="48106" y="799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1413186" y="2043677"/>
            <a:ext cx="67551" cy="85859"/>
          </a:xfrm>
          <a:custGeom>
            <a:avLst/>
            <a:gdLst/>
            <a:ahLst/>
            <a:cxnLst/>
            <a:rect l="l" t="t" r="r" b="b"/>
            <a:pathLst>
              <a:path w="68580" h="86994">
                <a:moveTo>
                  <a:pt x="47024" y="0"/>
                </a:moveTo>
                <a:lnTo>
                  <a:pt x="36019" y="0"/>
                </a:lnTo>
                <a:lnTo>
                  <a:pt x="30417" y="942"/>
                </a:lnTo>
                <a:lnTo>
                  <a:pt x="20156" y="4690"/>
                </a:lnTo>
                <a:lnTo>
                  <a:pt x="15727" y="7423"/>
                </a:lnTo>
                <a:lnTo>
                  <a:pt x="11956" y="11109"/>
                </a:lnTo>
                <a:lnTo>
                  <a:pt x="8209" y="14680"/>
                </a:lnTo>
                <a:lnTo>
                  <a:pt x="5266" y="19203"/>
                </a:lnTo>
                <a:lnTo>
                  <a:pt x="3172" y="24700"/>
                </a:lnTo>
                <a:lnTo>
                  <a:pt x="1047" y="30145"/>
                </a:lnTo>
                <a:lnTo>
                  <a:pt x="0" y="36428"/>
                </a:lnTo>
                <a:lnTo>
                  <a:pt x="0" y="50563"/>
                </a:lnTo>
                <a:lnTo>
                  <a:pt x="1151" y="56741"/>
                </a:lnTo>
                <a:lnTo>
                  <a:pt x="3413" y="62144"/>
                </a:lnTo>
                <a:lnTo>
                  <a:pt x="5612" y="67505"/>
                </a:lnTo>
                <a:lnTo>
                  <a:pt x="8680" y="72029"/>
                </a:lnTo>
                <a:lnTo>
                  <a:pt x="12533" y="75683"/>
                </a:lnTo>
                <a:lnTo>
                  <a:pt x="16376" y="79390"/>
                </a:lnTo>
                <a:lnTo>
                  <a:pt x="20868" y="82123"/>
                </a:lnTo>
                <a:lnTo>
                  <a:pt x="31129" y="85903"/>
                </a:lnTo>
                <a:lnTo>
                  <a:pt x="36627" y="86855"/>
                </a:lnTo>
                <a:lnTo>
                  <a:pt x="48239" y="86855"/>
                </a:lnTo>
                <a:lnTo>
                  <a:pt x="53108" y="86416"/>
                </a:lnTo>
                <a:lnTo>
                  <a:pt x="61097" y="84657"/>
                </a:lnTo>
                <a:lnTo>
                  <a:pt x="64814" y="83547"/>
                </a:lnTo>
                <a:lnTo>
                  <a:pt x="68186" y="82165"/>
                </a:lnTo>
                <a:lnTo>
                  <a:pt x="68186" y="78720"/>
                </a:lnTo>
                <a:lnTo>
                  <a:pt x="38040" y="78720"/>
                </a:lnTo>
                <a:lnTo>
                  <a:pt x="33622" y="77966"/>
                </a:lnTo>
                <a:lnTo>
                  <a:pt x="25758" y="74824"/>
                </a:lnTo>
                <a:lnTo>
                  <a:pt x="22313" y="72573"/>
                </a:lnTo>
                <a:lnTo>
                  <a:pt x="19444" y="69568"/>
                </a:lnTo>
                <a:lnTo>
                  <a:pt x="16575" y="66594"/>
                </a:lnTo>
                <a:lnTo>
                  <a:pt x="14355" y="62919"/>
                </a:lnTo>
                <a:lnTo>
                  <a:pt x="11245" y="54113"/>
                </a:lnTo>
                <a:lnTo>
                  <a:pt x="10429" y="49077"/>
                </a:lnTo>
                <a:lnTo>
                  <a:pt x="10525" y="36428"/>
                </a:lnTo>
                <a:lnTo>
                  <a:pt x="11371" y="31465"/>
                </a:lnTo>
                <a:lnTo>
                  <a:pt x="15025" y="22386"/>
                </a:lnTo>
                <a:lnTo>
                  <a:pt x="17454" y="18701"/>
                </a:lnTo>
                <a:lnTo>
                  <a:pt x="20522" y="15926"/>
                </a:lnTo>
                <a:lnTo>
                  <a:pt x="23507" y="13130"/>
                </a:lnTo>
                <a:lnTo>
                  <a:pt x="27014" y="11078"/>
                </a:lnTo>
                <a:lnTo>
                  <a:pt x="35004" y="8575"/>
                </a:lnTo>
                <a:lnTo>
                  <a:pt x="39161" y="7968"/>
                </a:lnTo>
                <a:lnTo>
                  <a:pt x="65282" y="7968"/>
                </a:lnTo>
                <a:lnTo>
                  <a:pt x="66270" y="4931"/>
                </a:lnTo>
                <a:lnTo>
                  <a:pt x="62762" y="3109"/>
                </a:lnTo>
                <a:lnTo>
                  <a:pt x="59108" y="1821"/>
                </a:lnTo>
                <a:lnTo>
                  <a:pt x="51412" y="366"/>
                </a:lnTo>
                <a:lnTo>
                  <a:pt x="47024" y="0"/>
                </a:lnTo>
                <a:close/>
              </a:path>
              <a:path w="68580" h="86994">
                <a:moveTo>
                  <a:pt x="68186" y="41077"/>
                </a:moveTo>
                <a:lnTo>
                  <a:pt x="41255" y="41077"/>
                </a:lnTo>
                <a:lnTo>
                  <a:pt x="41255" y="48773"/>
                </a:lnTo>
                <a:lnTo>
                  <a:pt x="58668" y="48773"/>
                </a:lnTo>
                <a:lnTo>
                  <a:pt x="58668" y="76248"/>
                </a:lnTo>
                <a:lnTo>
                  <a:pt x="46386" y="78720"/>
                </a:lnTo>
                <a:lnTo>
                  <a:pt x="68186" y="78720"/>
                </a:lnTo>
                <a:lnTo>
                  <a:pt x="68186" y="41077"/>
                </a:lnTo>
                <a:close/>
              </a:path>
              <a:path w="68580" h="86994">
                <a:moveTo>
                  <a:pt x="65282" y="7968"/>
                </a:moveTo>
                <a:lnTo>
                  <a:pt x="47160" y="7968"/>
                </a:lnTo>
                <a:lnTo>
                  <a:pt x="50595" y="8334"/>
                </a:lnTo>
                <a:lnTo>
                  <a:pt x="57317" y="9957"/>
                </a:lnTo>
                <a:lnTo>
                  <a:pt x="60563" y="11109"/>
                </a:lnTo>
                <a:lnTo>
                  <a:pt x="63767" y="12627"/>
                </a:lnTo>
                <a:lnTo>
                  <a:pt x="65282" y="7968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1526088" y="2043787"/>
            <a:ext cx="50663" cy="85859"/>
          </a:xfrm>
          <a:custGeom>
            <a:avLst/>
            <a:gdLst/>
            <a:ahLst/>
            <a:cxnLst/>
            <a:rect l="l" t="t" r="r" b="b"/>
            <a:pathLst>
              <a:path w="51434" h="86994">
                <a:moveTo>
                  <a:pt x="50836" y="0"/>
                </a:moveTo>
                <a:lnTo>
                  <a:pt x="0" y="0"/>
                </a:lnTo>
                <a:lnTo>
                  <a:pt x="0" y="86583"/>
                </a:lnTo>
                <a:lnTo>
                  <a:pt x="51265" y="86583"/>
                </a:lnTo>
                <a:lnTo>
                  <a:pt x="51265" y="78447"/>
                </a:lnTo>
                <a:lnTo>
                  <a:pt x="9884" y="78447"/>
                </a:lnTo>
                <a:lnTo>
                  <a:pt x="9884" y="45914"/>
                </a:lnTo>
                <a:lnTo>
                  <a:pt x="47265" y="45914"/>
                </a:lnTo>
                <a:lnTo>
                  <a:pt x="47265" y="37768"/>
                </a:lnTo>
                <a:lnTo>
                  <a:pt x="9884" y="37768"/>
                </a:lnTo>
                <a:lnTo>
                  <a:pt x="9884" y="8135"/>
                </a:lnTo>
                <a:lnTo>
                  <a:pt x="50836" y="8135"/>
                </a:lnTo>
                <a:lnTo>
                  <a:pt x="5083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1620019" y="2043787"/>
            <a:ext cx="66300" cy="85859"/>
          </a:xfrm>
          <a:custGeom>
            <a:avLst/>
            <a:gdLst/>
            <a:ahLst/>
            <a:cxnLst/>
            <a:rect l="l" t="t" r="r" b="b"/>
            <a:pathLst>
              <a:path w="67310" h="86994">
                <a:moveTo>
                  <a:pt x="8942" y="0"/>
                </a:moveTo>
                <a:lnTo>
                  <a:pt x="0" y="0"/>
                </a:lnTo>
                <a:lnTo>
                  <a:pt x="0" y="86583"/>
                </a:lnTo>
                <a:lnTo>
                  <a:pt x="9612" y="86583"/>
                </a:lnTo>
                <a:lnTo>
                  <a:pt x="9518" y="26198"/>
                </a:lnTo>
                <a:lnTo>
                  <a:pt x="9206" y="17151"/>
                </a:lnTo>
                <a:lnTo>
                  <a:pt x="9078" y="14010"/>
                </a:lnTo>
                <a:lnTo>
                  <a:pt x="18614" y="14010"/>
                </a:lnTo>
                <a:lnTo>
                  <a:pt x="8942" y="0"/>
                </a:lnTo>
                <a:close/>
              </a:path>
              <a:path w="67310" h="86994">
                <a:moveTo>
                  <a:pt x="18614" y="14010"/>
                </a:moveTo>
                <a:lnTo>
                  <a:pt x="9350" y="14010"/>
                </a:lnTo>
                <a:lnTo>
                  <a:pt x="10963" y="17151"/>
                </a:lnTo>
                <a:lnTo>
                  <a:pt x="12753" y="20261"/>
                </a:lnTo>
                <a:lnTo>
                  <a:pt x="14617" y="23454"/>
                </a:lnTo>
                <a:lnTo>
                  <a:pt x="16533" y="26637"/>
                </a:lnTo>
                <a:lnTo>
                  <a:pt x="18428" y="29569"/>
                </a:lnTo>
                <a:lnTo>
                  <a:pt x="20344" y="32302"/>
                </a:lnTo>
                <a:lnTo>
                  <a:pt x="58123" y="86583"/>
                </a:lnTo>
                <a:lnTo>
                  <a:pt x="67066" y="86583"/>
                </a:lnTo>
                <a:lnTo>
                  <a:pt x="67066" y="71327"/>
                </a:lnTo>
                <a:lnTo>
                  <a:pt x="57579" y="71327"/>
                </a:lnTo>
                <a:lnTo>
                  <a:pt x="56029" y="68751"/>
                </a:lnTo>
                <a:lnTo>
                  <a:pt x="54406" y="66196"/>
                </a:lnTo>
                <a:lnTo>
                  <a:pt x="52679" y="63662"/>
                </a:lnTo>
                <a:lnTo>
                  <a:pt x="50993" y="61066"/>
                </a:lnTo>
                <a:lnTo>
                  <a:pt x="47558" y="55935"/>
                </a:lnTo>
                <a:lnTo>
                  <a:pt x="18614" y="14010"/>
                </a:lnTo>
                <a:close/>
              </a:path>
              <a:path w="67310" h="86994">
                <a:moveTo>
                  <a:pt x="67066" y="0"/>
                </a:moveTo>
                <a:lnTo>
                  <a:pt x="57443" y="0"/>
                </a:lnTo>
                <a:lnTo>
                  <a:pt x="57507" y="61066"/>
                </a:lnTo>
                <a:lnTo>
                  <a:pt x="57629" y="66196"/>
                </a:lnTo>
                <a:lnTo>
                  <a:pt x="57724" y="68751"/>
                </a:lnTo>
                <a:lnTo>
                  <a:pt x="57851" y="71327"/>
                </a:lnTo>
                <a:lnTo>
                  <a:pt x="67066" y="71327"/>
                </a:lnTo>
                <a:lnTo>
                  <a:pt x="6706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1725184" y="2043787"/>
            <a:ext cx="65675" cy="85859"/>
          </a:xfrm>
          <a:custGeom>
            <a:avLst/>
            <a:gdLst/>
            <a:ahLst/>
            <a:cxnLst/>
            <a:rect l="l" t="t" r="r" b="b"/>
            <a:pathLst>
              <a:path w="66675" h="86994">
                <a:moveTo>
                  <a:pt x="37799" y="8271"/>
                </a:moveTo>
                <a:lnTo>
                  <a:pt x="27915" y="8271"/>
                </a:lnTo>
                <a:lnTo>
                  <a:pt x="27915" y="86583"/>
                </a:lnTo>
                <a:lnTo>
                  <a:pt x="37799" y="86583"/>
                </a:lnTo>
                <a:lnTo>
                  <a:pt x="37799" y="8271"/>
                </a:lnTo>
                <a:close/>
              </a:path>
              <a:path w="66675" h="86994">
                <a:moveTo>
                  <a:pt x="66228" y="0"/>
                </a:moveTo>
                <a:lnTo>
                  <a:pt x="0" y="0"/>
                </a:lnTo>
                <a:lnTo>
                  <a:pt x="0" y="8271"/>
                </a:lnTo>
                <a:lnTo>
                  <a:pt x="66228" y="8271"/>
                </a:lnTo>
                <a:lnTo>
                  <a:pt x="66228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1834400" y="2043808"/>
            <a:ext cx="0" cy="85859"/>
          </a:xfrm>
          <a:custGeom>
            <a:avLst/>
            <a:gdLst/>
            <a:ahLst/>
            <a:cxnLst/>
            <a:rect l="l" t="t" r="r" b="b"/>
            <a:pathLst>
              <a:path h="86994">
                <a:moveTo>
                  <a:pt x="0" y="0"/>
                </a:moveTo>
                <a:lnTo>
                  <a:pt x="0" y="86583"/>
                </a:lnTo>
              </a:path>
            </a:pathLst>
          </a:custGeom>
          <a:ln w="9926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1887895" y="2043787"/>
            <a:ext cx="66300" cy="85859"/>
          </a:xfrm>
          <a:custGeom>
            <a:avLst/>
            <a:gdLst/>
            <a:ahLst/>
            <a:cxnLst/>
            <a:rect l="l" t="t" r="r" b="b"/>
            <a:pathLst>
              <a:path w="67310" h="86994">
                <a:moveTo>
                  <a:pt x="8910" y="0"/>
                </a:moveTo>
                <a:lnTo>
                  <a:pt x="0" y="0"/>
                </a:lnTo>
                <a:lnTo>
                  <a:pt x="0" y="86583"/>
                </a:lnTo>
                <a:lnTo>
                  <a:pt x="9580" y="86583"/>
                </a:lnTo>
                <a:lnTo>
                  <a:pt x="9476" y="26198"/>
                </a:lnTo>
                <a:lnTo>
                  <a:pt x="9172" y="17151"/>
                </a:lnTo>
                <a:lnTo>
                  <a:pt x="9036" y="14010"/>
                </a:lnTo>
                <a:lnTo>
                  <a:pt x="18582" y="14010"/>
                </a:lnTo>
                <a:lnTo>
                  <a:pt x="8910" y="0"/>
                </a:lnTo>
                <a:close/>
              </a:path>
              <a:path w="67310" h="86994">
                <a:moveTo>
                  <a:pt x="18582" y="14010"/>
                </a:moveTo>
                <a:lnTo>
                  <a:pt x="9350" y="14010"/>
                </a:lnTo>
                <a:lnTo>
                  <a:pt x="11004" y="17151"/>
                </a:lnTo>
                <a:lnTo>
                  <a:pt x="12722" y="20261"/>
                </a:lnTo>
                <a:lnTo>
                  <a:pt x="16502" y="26637"/>
                </a:lnTo>
                <a:lnTo>
                  <a:pt x="18397" y="29569"/>
                </a:lnTo>
                <a:lnTo>
                  <a:pt x="20313" y="32302"/>
                </a:lnTo>
                <a:lnTo>
                  <a:pt x="58092" y="86583"/>
                </a:lnTo>
                <a:lnTo>
                  <a:pt x="67034" y="86583"/>
                </a:lnTo>
                <a:lnTo>
                  <a:pt x="67034" y="71327"/>
                </a:lnTo>
                <a:lnTo>
                  <a:pt x="57547" y="71327"/>
                </a:lnTo>
                <a:lnTo>
                  <a:pt x="55998" y="68751"/>
                </a:lnTo>
                <a:lnTo>
                  <a:pt x="54375" y="66196"/>
                </a:lnTo>
                <a:lnTo>
                  <a:pt x="49275" y="58500"/>
                </a:lnTo>
                <a:lnTo>
                  <a:pt x="47527" y="55935"/>
                </a:lnTo>
                <a:lnTo>
                  <a:pt x="18582" y="14010"/>
                </a:lnTo>
                <a:close/>
              </a:path>
              <a:path w="67310" h="86994">
                <a:moveTo>
                  <a:pt x="67034" y="0"/>
                </a:moveTo>
                <a:lnTo>
                  <a:pt x="57411" y="0"/>
                </a:lnTo>
                <a:lnTo>
                  <a:pt x="57449" y="58500"/>
                </a:lnTo>
                <a:lnTo>
                  <a:pt x="57547" y="64573"/>
                </a:lnTo>
                <a:lnTo>
                  <a:pt x="57685" y="68751"/>
                </a:lnTo>
                <a:lnTo>
                  <a:pt x="57788" y="71327"/>
                </a:lnTo>
                <a:lnTo>
                  <a:pt x="67034" y="71327"/>
                </a:lnTo>
                <a:lnTo>
                  <a:pt x="6703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1993305" y="2043792"/>
            <a:ext cx="75682" cy="85859"/>
          </a:xfrm>
          <a:custGeom>
            <a:avLst/>
            <a:gdLst/>
            <a:ahLst/>
            <a:cxnLst/>
            <a:rect l="l" t="t" r="r" b="b"/>
            <a:pathLst>
              <a:path w="76835" h="86994">
                <a:moveTo>
                  <a:pt x="43297" y="0"/>
                </a:moveTo>
                <a:lnTo>
                  <a:pt x="34093" y="0"/>
                </a:lnTo>
                <a:lnTo>
                  <a:pt x="0" y="86583"/>
                </a:lnTo>
                <a:lnTo>
                  <a:pt x="10292" y="86583"/>
                </a:lnTo>
                <a:lnTo>
                  <a:pt x="19810" y="61851"/>
                </a:lnTo>
                <a:lnTo>
                  <a:pt x="67247" y="61851"/>
                </a:lnTo>
                <a:lnTo>
                  <a:pt x="64162" y="53883"/>
                </a:lnTo>
                <a:lnTo>
                  <a:pt x="22543" y="53883"/>
                </a:lnTo>
                <a:lnTo>
                  <a:pt x="29705" y="35339"/>
                </a:lnTo>
                <a:lnTo>
                  <a:pt x="30512" y="33318"/>
                </a:lnTo>
                <a:lnTo>
                  <a:pt x="31224" y="31370"/>
                </a:lnTo>
                <a:lnTo>
                  <a:pt x="33349" y="25737"/>
                </a:lnTo>
                <a:lnTo>
                  <a:pt x="34061" y="23800"/>
                </a:lnTo>
                <a:lnTo>
                  <a:pt x="34700" y="21842"/>
                </a:lnTo>
                <a:lnTo>
                  <a:pt x="35433" y="19852"/>
                </a:lnTo>
                <a:lnTo>
                  <a:pt x="36155" y="17727"/>
                </a:lnTo>
                <a:lnTo>
                  <a:pt x="36888" y="15643"/>
                </a:lnTo>
                <a:lnTo>
                  <a:pt x="37632" y="13371"/>
                </a:lnTo>
                <a:lnTo>
                  <a:pt x="38344" y="10973"/>
                </a:lnTo>
                <a:lnTo>
                  <a:pt x="47546" y="10973"/>
                </a:lnTo>
                <a:lnTo>
                  <a:pt x="43297" y="0"/>
                </a:lnTo>
                <a:close/>
              </a:path>
              <a:path w="76835" h="86994">
                <a:moveTo>
                  <a:pt x="67247" y="61851"/>
                </a:moveTo>
                <a:lnTo>
                  <a:pt x="56909" y="61851"/>
                </a:lnTo>
                <a:lnTo>
                  <a:pt x="66364" y="86583"/>
                </a:lnTo>
                <a:lnTo>
                  <a:pt x="76824" y="86583"/>
                </a:lnTo>
                <a:lnTo>
                  <a:pt x="67247" y="61851"/>
                </a:lnTo>
                <a:close/>
              </a:path>
              <a:path w="76835" h="86994">
                <a:moveTo>
                  <a:pt x="47546" y="10973"/>
                </a:moveTo>
                <a:lnTo>
                  <a:pt x="38616" y="10973"/>
                </a:lnTo>
                <a:lnTo>
                  <a:pt x="40166" y="15873"/>
                </a:lnTo>
                <a:lnTo>
                  <a:pt x="43003" y="24418"/>
                </a:lnTo>
                <a:lnTo>
                  <a:pt x="44417" y="28459"/>
                </a:lnTo>
                <a:lnTo>
                  <a:pt x="45736" y="32114"/>
                </a:lnTo>
                <a:lnTo>
                  <a:pt x="46982" y="35339"/>
                </a:lnTo>
                <a:lnTo>
                  <a:pt x="53904" y="53883"/>
                </a:lnTo>
                <a:lnTo>
                  <a:pt x="64162" y="53883"/>
                </a:lnTo>
                <a:lnTo>
                  <a:pt x="47546" y="10973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 txBox="1">
            <a:spLocks noGrp="1"/>
          </p:cNvSpPr>
          <p:nvPr>
            <p:ph type="body" idx="1"/>
          </p:nvPr>
        </p:nvSpPr>
        <p:spPr>
          <a:xfrm>
            <a:off x="672417" y="3324703"/>
            <a:ext cx="18460803" cy="7305755"/>
          </a:xfrm>
          <a:prstGeom prst="rect">
            <a:avLst/>
          </a:prstGeom>
          <a:solidFill>
            <a:schemeClr val="bg1">
              <a:alpha val="75000"/>
            </a:schemeClr>
          </a:solidFill>
        </p:spPr>
        <p:txBody>
          <a:bodyPr vert="horz" wrap="square" lIns="720000" tIns="360000" rIns="720000" bIns="360000" rtlCol="0">
            <a:spAutoFit/>
          </a:bodyPr>
          <a:lstStyle/>
          <a:p>
            <a:pPr marL="595189" marR="5007" algn="ctr">
              <a:spcBef>
                <a:spcPts val="99"/>
              </a:spcBef>
            </a:pPr>
            <a:r>
              <a:rPr lang="es-ES" sz="6000" b="1" spc="-5" dirty="0" smtClean="0">
                <a:solidFill>
                  <a:schemeClr val="tx1"/>
                </a:solidFill>
                <a:latin typeface="Roboto Medium" pitchFamily="2" charset="0"/>
                <a:ea typeface="Roboto Medium" pitchFamily="2" charset="0"/>
              </a:rPr>
              <a:t>Antecedentes</a:t>
            </a:r>
          </a:p>
          <a:p>
            <a:pPr marL="595189" marR="5007" algn="ctr">
              <a:spcBef>
                <a:spcPts val="99"/>
              </a:spcBef>
            </a:pPr>
            <a:endParaRPr lang="es-ES" sz="4000" spc="-5" dirty="0" smtClean="0">
              <a:solidFill>
                <a:schemeClr val="tx1"/>
              </a:solidFill>
            </a:endParaRPr>
          </a:p>
          <a:p>
            <a:pPr marL="595189" marR="5007" algn="ctr">
              <a:spcBef>
                <a:spcPts val="99"/>
              </a:spcBef>
            </a:pPr>
            <a:endParaRPr lang="es-ES" sz="4000" spc="-5" dirty="0" smtClean="0">
              <a:solidFill>
                <a:schemeClr val="tx1"/>
              </a:solidFill>
            </a:endParaRPr>
          </a:p>
          <a:p>
            <a:pPr marL="595189" marR="5007" algn="ctr">
              <a:spcBef>
                <a:spcPts val="99"/>
              </a:spcBef>
            </a:pPr>
            <a:endParaRPr lang="es-ES" sz="4000" spc="-5" dirty="0">
              <a:solidFill>
                <a:schemeClr val="tx1"/>
              </a:solidFill>
            </a:endParaRPr>
          </a:p>
          <a:p>
            <a:pPr marL="595189" marR="5007" algn="ctr">
              <a:spcBef>
                <a:spcPts val="99"/>
              </a:spcBef>
            </a:pPr>
            <a:endParaRPr lang="es-ES" sz="4000" spc="-5" dirty="0" smtClean="0">
              <a:solidFill>
                <a:schemeClr val="tx1"/>
              </a:solidFill>
            </a:endParaRPr>
          </a:p>
          <a:p>
            <a:pPr marL="595189" marR="5007" algn="ctr">
              <a:spcBef>
                <a:spcPts val="99"/>
              </a:spcBef>
            </a:pPr>
            <a:endParaRPr lang="es-ES" sz="4000" spc="-5" dirty="0">
              <a:solidFill>
                <a:schemeClr val="tx1"/>
              </a:solidFill>
            </a:endParaRPr>
          </a:p>
          <a:p>
            <a:pPr marL="595189" marR="5007" algn="ctr">
              <a:spcBef>
                <a:spcPts val="99"/>
              </a:spcBef>
            </a:pPr>
            <a:endParaRPr lang="es-ES" sz="4000" spc="-5" dirty="0" smtClean="0">
              <a:solidFill>
                <a:schemeClr val="tx1"/>
              </a:solidFill>
            </a:endParaRPr>
          </a:p>
          <a:p>
            <a:pPr marL="595189" marR="5007" algn="ctr">
              <a:spcBef>
                <a:spcPts val="99"/>
              </a:spcBef>
            </a:pPr>
            <a:endParaRPr lang="es-ES" sz="4000" spc="-5" dirty="0" smtClean="0">
              <a:solidFill>
                <a:schemeClr val="tx1"/>
              </a:solidFill>
            </a:endParaRPr>
          </a:p>
          <a:p>
            <a:pPr marL="595189" marR="5007" algn="ctr">
              <a:spcBef>
                <a:spcPts val="99"/>
              </a:spcBef>
            </a:pPr>
            <a:endParaRPr lang="es-ES" sz="4000" spc="-5" dirty="0">
              <a:solidFill>
                <a:schemeClr val="tx1"/>
              </a:solidFill>
            </a:endParaRPr>
          </a:p>
          <a:p>
            <a:pPr marL="595189" marR="5007" algn="ctr">
              <a:spcBef>
                <a:spcPts val="99"/>
              </a:spcBef>
            </a:pPr>
            <a:endParaRPr lang="es-ES" sz="4000" spc="-5" dirty="0">
              <a:solidFill>
                <a:schemeClr val="tx1"/>
              </a:solidFill>
            </a:endParaRPr>
          </a:p>
        </p:txBody>
      </p:sp>
      <p:sp>
        <p:nvSpPr>
          <p:cNvPr id="28" name="27 CuadroTexto"/>
          <p:cNvSpPr txBox="1"/>
          <p:nvPr/>
        </p:nvSpPr>
        <p:spPr>
          <a:xfrm>
            <a:off x="2890837" y="1222864"/>
            <a:ext cx="16154400" cy="1150268"/>
          </a:xfrm>
          <a:prstGeom prst="rect">
            <a:avLst/>
          </a:prstGeom>
          <a:noFill/>
        </p:spPr>
        <p:txBody>
          <a:bodyPr wrap="square" lIns="90123" tIns="45062" rIns="90123" bIns="45062" rtlCol="0">
            <a:spAutoFit/>
          </a:bodyPr>
          <a:lstStyle/>
          <a:p>
            <a:pPr marL="12517">
              <a:spcBef>
                <a:spcPts val="112"/>
              </a:spcBef>
            </a:pPr>
            <a:r>
              <a:rPr lang="es-ES" sz="4000" dirty="0">
                <a:solidFill>
                  <a:srgbClr val="FFFFFF"/>
                </a:solidFill>
                <a:latin typeface="Roboto Condensed"/>
                <a:cs typeface="Roboto Condensed"/>
              </a:rPr>
              <a:t>Dilemas de formatos y normas para catalogar semillas agroecológicas</a:t>
            </a:r>
          </a:p>
          <a:p>
            <a:pPr marL="12517">
              <a:spcBef>
                <a:spcPts val="112"/>
              </a:spcBef>
            </a:pPr>
            <a:endParaRPr lang="es-ES" sz="2800" dirty="0">
              <a:solidFill>
                <a:srgbClr val="FFFFFF"/>
              </a:solidFill>
              <a:latin typeface="Roboto Condensed"/>
              <a:cs typeface="Roboto Condensed"/>
            </a:endParaRPr>
          </a:p>
        </p:txBody>
      </p:sp>
      <p:sp>
        <p:nvSpPr>
          <p:cNvPr id="27" name="26 Elipse"/>
          <p:cNvSpPr/>
          <p:nvPr/>
        </p:nvSpPr>
        <p:spPr>
          <a:xfrm>
            <a:off x="882053" y="3752056"/>
            <a:ext cx="3777589" cy="3352800"/>
          </a:xfrm>
          <a:prstGeom prst="ellipse">
            <a:avLst/>
          </a:prstGeom>
          <a:solidFill>
            <a:srgbClr val="2DB980">
              <a:alpha val="59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5400" dirty="0" smtClean="0">
                <a:solidFill>
                  <a:schemeClr val="tx1"/>
                </a:solidFill>
                <a:latin typeface="Roboto Medium" pitchFamily="2" charset="0"/>
                <a:ea typeface="Roboto Medium" pitchFamily="2" charset="0"/>
              </a:rPr>
              <a:t>Brasil</a:t>
            </a:r>
            <a:endParaRPr lang="es-ES" sz="5400" dirty="0">
              <a:solidFill>
                <a:schemeClr val="tx1"/>
              </a:solidFill>
              <a:latin typeface="Roboto Medium" pitchFamily="2" charset="0"/>
              <a:ea typeface="Roboto Medium" pitchFamily="2" charset="0"/>
            </a:endParaRPr>
          </a:p>
        </p:txBody>
      </p:sp>
      <p:sp>
        <p:nvSpPr>
          <p:cNvPr id="29" name="28 Elipse"/>
          <p:cNvSpPr/>
          <p:nvPr/>
        </p:nvSpPr>
        <p:spPr>
          <a:xfrm>
            <a:off x="2542248" y="7028656"/>
            <a:ext cx="3777589" cy="3352800"/>
          </a:xfrm>
          <a:prstGeom prst="ellipse">
            <a:avLst/>
          </a:prstGeom>
          <a:solidFill>
            <a:srgbClr val="FF0000">
              <a:alpha val="43000"/>
            </a:srgb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5400" dirty="0" smtClean="0">
                <a:solidFill>
                  <a:schemeClr val="tx1"/>
                </a:solidFill>
                <a:latin typeface="Roboto Medium" pitchFamily="2" charset="0"/>
                <a:ea typeface="Roboto Medium" pitchFamily="2" charset="0"/>
              </a:rPr>
              <a:t>Canadá</a:t>
            </a:r>
            <a:endParaRPr lang="es-ES" sz="5400" dirty="0">
              <a:solidFill>
                <a:schemeClr val="tx1"/>
              </a:solidFill>
              <a:latin typeface="Roboto Medium" pitchFamily="2" charset="0"/>
              <a:ea typeface="Roboto Medium" pitchFamily="2" charset="0"/>
            </a:endParaRPr>
          </a:p>
        </p:txBody>
      </p:sp>
      <p:sp>
        <p:nvSpPr>
          <p:cNvPr id="30" name="29 Elipse"/>
          <p:cNvSpPr/>
          <p:nvPr/>
        </p:nvSpPr>
        <p:spPr>
          <a:xfrm>
            <a:off x="5786437" y="4742656"/>
            <a:ext cx="3777589" cy="3352800"/>
          </a:xfrm>
          <a:prstGeom prst="ellipse">
            <a:avLst/>
          </a:prstGeom>
          <a:solidFill>
            <a:schemeClr val="accent4">
              <a:lumMod val="75000"/>
              <a:alpha val="49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4800" dirty="0" smtClean="0">
                <a:solidFill>
                  <a:schemeClr val="tx1"/>
                </a:solidFill>
                <a:latin typeface="Roboto Medium" pitchFamily="2" charset="0"/>
                <a:ea typeface="Roboto Medium" pitchFamily="2" charset="0"/>
              </a:rPr>
              <a:t>Estados Unidos</a:t>
            </a:r>
            <a:endParaRPr lang="es-ES" sz="4800" dirty="0">
              <a:solidFill>
                <a:schemeClr val="tx1"/>
              </a:solidFill>
              <a:latin typeface="Roboto Medium" pitchFamily="2" charset="0"/>
              <a:ea typeface="Roboto Medium" pitchFamily="2" charset="0"/>
            </a:endParaRPr>
          </a:p>
        </p:txBody>
      </p:sp>
      <p:sp>
        <p:nvSpPr>
          <p:cNvPr id="31" name="30 Elipse"/>
          <p:cNvSpPr/>
          <p:nvPr/>
        </p:nvSpPr>
        <p:spPr>
          <a:xfrm>
            <a:off x="9400248" y="6723856"/>
            <a:ext cx="3777589" cy="3352800"/>
          </a:xfrm>
          <a:prstGeom prst="ellipse">
            <a:avLst/>
          </a:prstGeom>
          <a:solidFill>
            <a:srgbClr val="FFFF00">
              <a:alpha val="44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5400" dirty="0" smtClean="0">
                <a:solidFill>
                  <a:schemeClr val="tx1"/>
                </a:solidFill>
                <a:latin typeface="Roboto Medium" pitchFamily="2" charset="0"/>
                <a:ea typeface="Roboto Medium" pitchFamily="2" charset="0"/>
              </a:rPr>
              <a:t>España</a:t>
            </a:r>
            <a:endParaRPr lang="es-ES" sz="5400" dirty="0">
              <a:solidFill>
                <a:schemeClr val="tx1"/>
              </a:solidFill>
              <a:latin typeface="Roboto Medium" pitchFamily="2" charset="0"/>
              <a:ea typeface="Roboto Medium" pitchFamily="2" charset="0"/>
            </a:endParaRPr>
          </a:p>
        </p:txBody>
      </p:sp>
      <p:sp>
        <p:nvSpPr>
          <p:cNvPr id="32" name="31 Elipse"/>
          <p:cNvSpPr/>
          <p:nvPr/>
        </p:nvSpPr>
        <p:spPr>
          <a:xfrm>
            <a:off x="12220573" y="3901755"/>
            <a:ext cx="3777589" cy="3352800"/>
          </a:xfrm>
          <a:prstGeom prst="ellipse">
            <a:avLst/>
          </a:prstGeom>
          <a:solidFill>
            <a:schemeClr val="tx2">
              <a:lumMod val="60000"/>
              <a:lumOff val="40000"/>
              <a:alpha val="46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4800" dirty="0">
                <a:solidFill>
                  <a:schemeClr val="tx1"/>
                </a:solidFill>
                <a:latin typeface="Roboto Medium" pitchFamily="2" charset="0"/>
                <a:ea typeface="Roboto Medium" pitchFamily="2" charset="0"/>
              </a:rPr>
              <a:t>Uruguay</a:t>
            </a:r>
          </a:p>
        </p:txBody>
      </p:sp>
      <p:sp>
        <p:nvSpPr>
          <p:cNvPr id="33" name="32 Elipse"/>
          <p:cNvSpPr/>
          <p:nvPr/>
        </p:nvSpPr>
        <p:spPr>
          <a:xfrm>
            <a:off x="14962848" y="6800056"/>
            <a:ext cx="3929989" cy="3352800"/>
          </a:xfrm>
          <a:prstGeom prst="ellipse">
            <a:avLst/>
          </a:prstGeom>
          <a:solidFill>
            <a:schemeClr val="accent6">
              <a:lumMod val="75000"/>
              <a:alpha val="46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4500" dirty="0" smtClean="0">
                <a:solidFill>
                  <a:schemeClr val="tx1"/>
                </a:solidFill>
                <a:latin typeface="Roboto Medium" pitchFamily="2" charset="0"/>
                <a:ea typeface="Roboto Medium" pitchFamily="2" charset="0"/>
              </a:rPr>
              <a:t>Argentina</a:t>
            </a:r>
            <a:endParaRPr lang="es-ES" sz="4500" dirty="0">
              <a:solidFill>
                <a:schemeClr val="tx1"/>
              </a:solidFill>
              <a:latin typeface="Roboto Medium" pitchFamily="2" charset="0"/>
              <a:ea typeface="Roboto Medium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275200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25 Imagen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550" b="9733"/>
          <a:stretch/>
        </p:blipFill>
        <p:spPr>
          <a:xfrm>
            <a:off x="-4762" y="-306388"/>
            <a:ext cx="19807237" cy="11484000"/>
          </a:xfrm>
          <a:prstGeom prst="rect">
            <a:avLst/>
          </a:prstGeom>
        </p:spPr>
      </p:pic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811021" y="695429"/>
            <a:ext cx="16276087" cy="2001643"/>
          </a:xfrm>
          <a:prstGeom prst="rect">
            <a:avLst/>
          </a:prstGeom>
          <a:solidFill>
            <a:schemeClr val="tx1">
              <a:lumMod val="85000"/>
              <a:lumOff val="15000"/>
              <a:alpha val="79000"/>
            </a:schemeClr>
          </a:solidFill>
        </p:spPr>
        <p:txBody>
          <a:bodyPr vert="horz" wrap="square" lIns="0" tIns="597692" rIns="0" bIns="0" rtlCol="0">
            <a:spAutoFit/>
          </a:bodyPr>
          <a:lstStyle/>
          <a:p>
            <a:pPr marL="549502">
              <a:spcBef>
                <a:spcPts val="4706"/>
              </a:spcBef>
            </a:pPr>
            <a:r>
              <a:rPr lang="es-ES" spc="-5" dirty="0"/>
              <a:t/>
            </a:r>
            <a:br>
              <a:rPr lang="es-ES" spc="-5" dirty="0"/>
            </a:br>
            <a:endParaRPr spc="-5" dirty="0"/>
          </a:p>
        </p:txBody>
      </p:sp>
      <p:sp>
        <p:nvSpPr>
          <p:cNvPr id="3" name="object 3"/>
          <p:cNvSpPr/>
          <p:nvPr/>
        </p:nvSpPr>
        <p:spPr>
          <a:xfrm>
            <a:off x="672420" y="519034"/>
            <a:ext cx="2098428" cy="2354434"/>
          </a:xfrm>
          <a:custGeom>
            <a:avLst/>
            <a:gdLst/>
            <a:ahLst/>
            <a:cxnLst/>
            <a:rect l="l" t="t" r="r" b="b"/>
            <a:pathLst>
              <a:path w="1958975" h="1958339">
                <a:moveTo>
                  <a:pt x="1958422" y="1958160"/>
                </a:moveTo>
                <a:lnTo>
                  <a:pt x="0" y="1958160"/>
                </a:lnTo>
                <a:lnTo>
                  <a:pt x="0" y="0"/>
                </a:lnTo>
                <a:lnTo>
                  <a:pt x="1958422" y="0"/>
                </a:lnTo>
                <a:lnTo>
                  <a:pt x="1958422" y="1958160"/>
                </a:lnTo>
                <a:close/>
              </a:path>
            </a:pathLst>
          </a:custGeom>
          <a:solidFill>
            <a:srgbClr val="142E4E">
              <a:alpha val="85000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205427" y="841480"/>
            <a:ext cx="862418" cy="79056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224337" y="1894506"/>
            <a:ext cx="0" cy="60164"/>
          </a:xfrm>
          <a:custGeom>
            <a:avLst/>
            <a:gdLst/>
            <a:ahLst/>
            <a:cxnLst/>
            <a:rect l="l" t="t" r="r" b="b"/>
            <a:pathLst>
              <a:path h="60960">
                <a:moveTo>
                  <a:pt x="0" y="0"/>
                </a:moveTo>
                <a:lnTo>
                  <a:pt x="0" y="60959"/>
                </a:lnTo>
              </a:path>
            </a:pathLst>
          </a:custGeom>
          <a:ln w="3837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205439" y="1880093"/>
            <a:ext cx="96948" cy="0"/>
          </a:xfrm>
          <a:custGeom>
            <a:avLst/>
            <a:gdLst/>
            <a:ahLst/>
            <a:cxnLst/>
            <a:rect l="l" t="t" r="r" b="b"/>
            <a:pathLst>
              <a:path w="98425">
                <a:moveTo>
                  <a:pt x="0" y="0"/>
                </a:moveTo>
                <a:lnTo>
                  <a:pt x="98059" y="0"/>
                </a:lnTo>
              </a:path>
            </a:pathLst>
          </a:custGeom>
          <a:ln w="2921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205440" y="1846249"/>
            <a:ext cx="38154" cy="0"/>
          </a:xfrm>
          <a:custGeom>
            <a:avLst/>
            <a:gdLst/>
            <a:ahLst/>
            <a:cxnLst/>
            <a:rect l="l" t="t" r="r" b="b"/>
            <a:pathLst>
              <a:path w="38734">
                <a:moveTo>
                  <a:pt x="0" y="0"/>
                </a:moveTo>
                <a:lnTo>
                  <a:pt x="38375" y="0"/>
                </a:lnTo>
              </a:path>
            </a:pathLst>
          </a:custGeom>
          <a:ln w="3937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205440" y="1812407"/>
            <a:ext cx="102577" cy="0"/>
          </a:xfrm>
          <a:custGeom>
            <a:avLst/>
            <a:gdLst/>
            <a:ahLst/>
            <a:cxnLst/>
            <a:rect l="l" t="t" r="r" b="b"/>
            <a:pathLst>
              <a:path w="104140">
                <a:moveTo>
                  <a:pt x="0" y="0"/>
                </a:moveTo>
                <a:lnTo>
                  <a:pt x="103651" y="0"/>
                </a:lnTo>
              </a:path>
            </a:pathLst>
          </a:custGeom>
          <a:ln w="2920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340139" y="1940256"/>
            <a:ext cx="92571" cy="0"/>
          </a:xfrm>
          <a:custGeom>
            <a:avLst/>
            <a:gdLst/>
            <a:ahLst/>
            <a:cxnLst/>
            <a:rect l="l" t="t" r="r" b="b"/>
            <a:pathLst>
              <a:path w="93980">
                <a:moveTo>
                  <a:pt x="0" y="0"/>
                </a:moveTo>
                <a:lnTo>
                  <a:pt x="93871" y="0"/>
                </a:lnTo>
              </a:path>
            </a:pathLst>
          </a:custGeom>
          <a:ln w="2920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1359072" y="1797998"/>
            <a:ext cx="0" cy="127848"/>
          </a:xfrm>
          <a:custGeom>
            <a:avLst/>
            <a:gdLst/>
            <a:ahLst/>
            <a:cxnLst/>
            <a:rect l="l" t="t" r="r" b="b"/>
            <a:pathLst>
              <a:path h="129539">
                <a:moveTo>
                  <a:pt x="0" y="0"/>
                </a:moveTo>
                <a:lnTo>
                  <a:pt x="0" y="129540"/>
                </a:lnTo>
              </a:path>
            </a:pathLst>
          </a:custGeom>
          <a:ln w="3844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1451333" y="1797984"/>
            <a:ext cx="154492" cy="157304"/>
          </a:xfrm>
          <a:custGeom>
            <a:avLst/>
            <a:gdLst/>
            <a:ahLst/>
            <a:cxnLst/>
            <a:rect l="l" t="t" r="r" b="b"/>
            <a:pathLst>
              <a:path w="156844" h="159385">
                <a:moveTo>
                  <a:pt x="98834" y="0"/>
                </a:moveTo>
                <a:lnTo>
                  <a:pt x="57851" y="0"/>
                </a:lnTo>
                <a:lnTo>
                  <a:pt x="0" y="159293"/>
                </a:lnTo>
                <a:lnTo>
                  <a:pt x="40166" y="159293"/>
                </a:lnTo>
                <a:lnTo>
                  <a:pt x="51035" y="125158"/>
                </a:lnTo>
                <a:lnTo>
                  <a:pt x="143919" y="125158"/>
                </a:lnTo>
                <a:lnTo>
                  <a:pt x="133901" y="97347"/>
                </a:lnTo>
                <a:lnTo>
                  <a:pt x="59369" y="97347"/>
                </a:lnTo>
                <a:lnTo>
                  <a:pt x="65484" y="78144"/>
                </a:lnTo>
                <a:lnTo>
                  <a:pt x="67505" y="71526"/>
                </a:lnTo>
                <a:lnTo>
                  <a:pt x="69610" y="64814"/>
                </a:lnTo>
                <a:lnTo>
                  <a:pt x="71798" y="57924"/>
                </a:lnTo>
                <a:lnTo>
                  <a:pt x="73955" y="51003"/>
                </a:lnTo>
                <a:lnTo>
                  <a:pt x="75882" y="44595"/>
                </a:lnTo>
                <a:lnTo>
                  <a:pt x="77568" y="38679"/>
                </a:lnTo>
                <a:lnTo>
                  <a:pt x="112767" y="38679"/>
                </a:lnTo>
                <a:lnTo>
                  <a:pt x="98834" y="0"/>
                </a:lnTo>
                <a:close/>
              </a:path>
              <a:path w="156844" h="159385">
                <a:moveTo>
                  <a:pt x="143919" y="125158"/>
                </a:moveTo>
                <a:lnTo>
                  <a:pt x="104635" y="125158"/>
                </a:lnTo>
                <a:lnTo>
                  <a:pt x="115535" y="159293"/>
                </a:lnTo>
                <a:lnTo>
                  <a:pt x="156215" y="159293"/>
                </a:lnTo>
                <a:lnTo>
                  <a:pt x="143919" y="125158"/>
                </a:lnTo>
                <a:close/>
              </a:path>
              <a:path w="156844" h="159385">
                <a:moveTo>
                  <a:pt x="112767" y="38679"/>
                </a:moveTo>
                <a:lnTo>
                  <a:pt x="78070" y="38679"/>
                </a:lnTo>
                <a:lnTo>
                  <a:pt x="79631" y="44595"/>
                </a:lnTo>
                <a:lnTo>
                  <a:pt x="81411" y="51076"/>
                </a:lnTo>
                <a:lnTo>
                  <a:pt x="85672" y="65254"/>
                </a:lnTo>
                <a:lnTo>
                  <a:pt x="87725" y="71893"/>
                </a:lnTo>
                <a:lnTo>
                  <a:pt x="89745" y="78144"/>
                </a:lnTo>
                <a:lnTo>
                  <a:pt x="95829" y="97347"/>
                </a:lnTo>
                <a:lnTo>
                  <a:pt x="133901" y="97347"/>
                </a:lnTo>
                <a:lnTo>
                  <a:pt x="112767" y="3867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1612523" y="1794977"/>
            <a:ext cx="127596" cy="163571"/>
          </a:xfrm>
          <a:custGeom>
            <a:avLst/>
            <a:gdLst/>
            <a:ahLst/>
            <a:cxnLst/>
            <a:rect l="l" t="t" r="r" b="b"/>
            <a:pathLst>
              <a:path w="129539" h="165735">
                <a:moveTo>
                  <a:pt x="85191" y="0"/>
                </a:moveTo>
                <a:lnTo>
                  <a:pt x="42091" y="9229"/>
                </a:lnTo>
                <a:lnTo>
                  <a:pt x="13138" y="34544"/>
                </a:lnTo>
                <a:lnTo>
                  <a:pt x="372" y="73422"/>
                </a:lnTo>
                <a:lnTo>
                  <a:pt x="0" y="82458"/>
                </a:lnTo>
                <a:lnTo>
                  <a:pt x="386" y="91701"/>
                </a:lnTo>
                <a:lnTo>
                  <a:pt x="13608" y="130862"/>
                </a:lnTo>
                <a:lnTo>
                  <a:pt x="42749" y="156076"/>
                </a:lnTo>
                <a:lnTo>
                  <a:pt x="84688" y="165136"/>
                </a:lnTo>
                <a:lnTo>
                  <a:pt x="92589" y="164946"/>
                </a:lnTo>
                <a:lnTo>
                  <a:pt x="128666" y="156058"/>
                </a:lnTo>
                <a:lnTo>
                  <a:pt x="123089" y="135796"/>
                </a:lnTo>
                <a:lnTo>
                  <a:pt x="81788" y="135796"/>
                </a:lnTo>
                <a:lnTo>
                  <a:pt x="75474" y="134707"/>
                </a:lnTo>
                <a:lnTo>
                  <a:pt x="41684" y="98970"/>
                </a:lnTo>
                <a:lnTo>
                  <a:pt x="40438" y="72573"/>
                </a:lnTo>
                <a:lnTo>
                  <a:pt x="41726" y="64448"/>
                </a:lnTo>
                <a:lnTo>
                  <a:pt x="70039" y="32271"/>
                </a:lnTo>
                <a:lnTo>
                  <a:pt x="75945" y="30313"/>
                </a:lnTo>
                <a:lnTo>
                  <a:pt x="82259" y="29339"/>
                </a:lnTo>
                <a:lnTo>
                  <a:pt x="122869" y="29339"/>
                </a:lnTo>
                <a:lnTo>
                  <a:pt x="128938" y="9654"/>
                </a:lnTo>
                <a:lnTo>
                  <a:pt x="93159" y="202"/>
                </a:lnTo>
                <a:lnTo>
                  <a:pt x="85191" y="0"/>
                </a:lnTo>
                <a:close/>
              </a:path>
              <a:path w="129539" h="165735">
                <a:moveTo>
                  <a:pt x="121074" y="128477"/>
                </a:moveTo>
                <a:lnTo>
                  <a:pt x="117567" y="130634"/>
                </a:lnTo>
                <a:lnTo>
                  <a:pt x="113179" y="132425"/>
                </a:lnTo>
                <a:lnTo>
                  <a:pt x="102750" y="135126"/>
                </a:lnTo>
                <a:lnTo>
                  <a:pt x="96342" y="135796"/>
                </a:lnTo>
                <a:lnTo>
                  <a:pt x="123089" y="135796"/>
                </a:lnTo>
                <a:lnTo>
                  <a:pt x="121074" y="128477"/>
                </a:lnTo>
                <a:close/>
              </a:path>
              <a:path w="129539" h="165735">
                <a:moveTo>
                  <a:pt x="122869" y="29339"/>
                </a:moveTo>
                <a:lnTo>
                  <a:pt x="95358" y="29339"/>
                </a:lnTo>
                <a:lnTo>
                  <a:pt x="101263" y="30177"/>
                </a:lnTo>
                <a:lnTo>
                  <a:pt x="111860" y="33548"/>
                </a:lnTo>
                <a:lnTo>
                  <a:pt x="116478" y="35517"/>
                </a:lnTo>
                <a:lnTo>
                  <a:pt x="120300" y="37674"/>
                </a:lnTo>
                <a:lnTo>
                  <a:pt x="122869" y="2933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1765910" y="1794989"/>
            <a:ext cx="116963" cy="163571"/>
          </a:xfrm>
          <a:custGeom>
            <a:avLst/>
            <a:gdLst/>
            <a:ahLst/>
            <a:cxnLst/>
            <a:rect l="l" t="t" r="r" b="b"/>
            <a:pathLst>
              <a:path w="118744" h="165735">
                <a:moveTo>
                  <a:pt x="11402" y="124938"/>
                </a:moveTo>
                <a:lnTo>
                  <a:pt x="2795" y="152979"/>
                </a:lnTo>
                <a:lnTo>
                  <a:pt x="8614" y="155718"/>
                </a:lnTo>
                <a:lnTo>
                  <a:pt x="14708" y="158127"/>
                </a:lnTo>
                <a:lnTo>
                  <a:pt x="56165" y="165104"/>
                </a:lnTo>
                <a:lnTo>
                  <a:pt x="63862" y="164862"/>
                </a:lnTo>
                <a:lnTo>
                  <a:pt x="103284" y="150445"/>
                </a:lnTo>
                <a:lnTo>
                  <a:pt x="108457" y="145890"/>
                </a:lnTo>
                <a:lnTo>
                  <a:pt x="112300" y="140623"/>
                </a:lnTo>
                <a:lnTo>
                  <a:pt x="114114" y="136309"/>
                </a:lnTo>
                <a:lnTo>
                  <a:pt x="46783" y="136309"/>
                </a:lnTo>
                <a:lnTo>
                  <a:pt x="39559" y="135262"/>
                </a:lnTo>
                <a:lnTo>
                  <a:pt x="25726" y="131242"/>
                </a:lnTo>
                <a:lnTo>
                  <a:pt x="18596" y="128477"/>
                </a:lnTo>
                <a:lnTo>
                  <a:pt x="11402" y="124938"/>
                </a:lnTo>
                <a:close/>
              </a:path>
              <a:path w="118744" h="165735">
                <a:moveTo>
                  <a:pt x="60458" y="0"/>
                </a:moveTo>
                <a:lnTo>
                  <a:pt x="20721" y="9486"/>
                </a:lnTo>
                <a:lnTo>
                  <a:pt x="3957" y="29067"/>
                </a:lnTo>
                <a:lnTo>
                  <a:pt x="1319" y="34972"/>
                </a:lnTo>
                <a:lnTo>
                  <a:pt x="0" y="41391"/>
                </a:lnTo>
                <a:lnTo>
                  <a:pt x="0" y="55055"/>
                </a:lnTo>
                <a:lnTo>
                  <a:pt x="29643" y="90971"/>
                </a:lnTo>
                <a:lnTo>
                  <a:pt x="58762" y="101567"/>
                </a:lnTo>
                <a:lnTo>
                  <a:pt x="63191" y="103190"/>
                </a:lnTo>
                <a:lnTo>
                  <a:pt x="66594" y="104813"/>
                </a:lnTo>
                <a:lnTo>
                  <a:pt x="70113" y="106436"/>
                </a:lnTo>
                <a:lnTo>
                  <a:pt x="72814" y="108049"/>
                </a:lnTo>
                <a:lnTo>
                  <a:pt x="74730" y="109734"/>
                </a:lnTo>
                <a:lnTo>
                  <a:pt x="76657" y="111399"/>
                </a:lnTo>
                <a:lnTo>
                  <a:pt x="77976" y="113116"/>
                </a:lnTo>
                <a:lnTo>
                  <a:pt x="79327" y="116488"/>
                </a:lnTo>
                <a:lnTo>
                  <a:pt x="79620" y="118174"/>
                </a:lnTo>
                <a:lnTo>
                  <a:pt x="79620" y="124938"/>
                </a:lnTo>
                <a:lnTo>
                  <a:pt x="77673" y="128917"/>
                </a:lnTo>
                <a:lnTo>
                  <a:pt x="69777" y="134823"/>
                </a:lnTo>
                <a:lnTo>
                  <a:pt x="63317" y="136309"/>
                </a:lnTo>
                <a:lnTo>
                  <a:pt x="114114" y="136309"/>
                </a:lnTo>
                <a:lnTo>
                  <a:pt x="117336" y="128645"/>
                </a:lnTo>
                <a:lnTo>
                  <a:pt x="118614" y="122268"/>
                </a:lnTo>
                <a:lnTo>
                  <a:pt x="118594" y="109734"/>
                </a:lnTo>
                <a:lnTo>
                  <a:pt x="117598" y="104499"/>
                </a:lnTo>
                <a:lnTo>
                  <a:pt x="115546" y="99620"/>
                </a:lnTo>
                <a:lnTo>
                  <a:pt x="113546" y="94719"/>
                </a:lnTo>
                <a:lnTo>
                  <a:pt x="83578" y="70793"/>
                </a:lnTo>
                <a:lnTo>
                  <a:pt x="62720" y="63998"/>
                </a:lnTo>
                <a:lnTo>
                  <a:pt x="54647" y="61296"/>
                </a:lnTo>
                <a:lnTo>
                  <a:pt x="48637" y="58678"/>
                </a:lnTo>
                <a:lnTo>
                  <a:pt x="44794" y="56239"/>
                </a:lnTo>
                <a:lnTo>
                  <a:pt x="40909" y="53851"/>
                </a:lnTo>
                <a:lnTo>
                  <a:pt x="38951" y="49893"/>
                </a:lnTo>
                <a:lnTo>
                  <a:pt x="38985" y="39705"/>
                </a:lnTo>
                <a:lnTo>
                  <a:pt x="40983" y="35957"/>
                </a:lnTo>
                <a:lnTo>
                  <a:pt x="49077" y="30281"/>
                </a:lnTo>
                <a:lnTo>
                  <a:pt x="54951" y="28836"/>
                </a:lnTo>
                <a:lnTo>
                  <a:pt x="105005" y="28836"/>
                </a:lnTo>
                <a:lnTo>
                  <a:pt x="110279" y="11643"/>
                </a:lnTo>
                <a:lnTo>
                  <a:pt x="68514" y="215"/>
                </a:lnTo>
                <a:lnTo>
                  <a:pt x="60458" y="0"/>
                </a:lnTo>
                <a:close/>
              </a:path>
              <a:path w="118744" h="165735">
                <a:moveTo>
                  <a:pt x="105005" y="28836"/>
                </a:moveTo>
                <a:lnTo>
                  <a:pt x="68762" y="28836"/>
                </a:lnTo>
                <a:lnTo>
                  <a:pt x="75170" y="29810"/>
                </a:lnTo>
                <a:lnTo>
                  <a:pt x="88468" y="33663"/>
                </a:lnTo>
                <a:lnTo>
                  <a:pt x="95086" y="36323"/>
                </a:lnTo>
                <a:lnTo>
                  <a:pt x="101672" y="39705"/>
                </a:lnTo>
                <a:lnTo>
                  <a:pt x="105005" y="2883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1911619" y="1795004"/>
            <a:ext cx="158245" cy="162945"/>
          </a:xfrm>
          <a:custGeom>
            <a:avLst/>
            <a:gdLst/>
            <a:ahLst/>
            <a:cxnLst/>
            <a:rect l="l" t="t" r="r" b="b"/>
            <a:pathLst>
              <a:path w="160655" h="165100">
                <a:moveTo>
                  <a:pt x="80667" y="0"/>
                </a:moveTo>
                <a:lnTo>
                  <a:pt x="41510" y="9030"/>
                </a:lnTo>
                <a:lnTo>
                  <a:pt x="9410" y="41309"/>
                </a:lnTo>
                <a:lnTo>
                  <a:pt x="0" y="82939"/>
                </a:lnTo>
                <a:lnTo>
                  <a:pt x="366" y="92398"/>
                </a:lnTo>
                <a:lnTo>
                  <a:pt x="13046" y="131773"/>
                </a:lnTo>
                <a:lnTo>
                  <a:pt x="47789" y="159523"/>
                </a:lnTo>
                <a:lnTo>
                  <a:pt x="79652" y="165094"/>
                </a:lnTo>
                <a:lnTo>
                  <a:pt x="88094" y="164739"/>
                </a:lnTo>
                <a:lnTo>
                  <a:pt x="125426" y="152480"/>
                </a:lnTo>
                <a:lnTo>
                  <a:pt x="143027" y="136268"/>
                </a:lnTo>
                <a:lnTo>
                  <a:pt x="75107" y="136268"/>
                </a:lnTo>
                <a:lnTo>
                  <a:pt x="69935" y="135147"/>
                </a:lnTo>
                <a:lnTo>
                  <a:pt x="41485" y="99682"/>
                </a:lnTo>
                <a:lnTo>
                  <a:pt x="40538" y="73450"/>
                </a:lnTo>
                <a:lnTo>
                  <a:pt x="41454" y="66155"/>
                </a:lnTo>
                <a:lnTo>
                  <a:pt x="43506" y="59411"/>
                </a:lnTo>
                <a:lnTo>
                  <a:pt x="45527" y="52658"/>
                </a:lnTo>
                <a:lnTo>
                  <a:pt x="48302" y="47014"/>
                </a:lnTo>
                <a:lnTo>
                  <a:pt x="51841" y="42469"/>
                </a:lnTo>
                <a:lnTo>
                  <a:pt x="55359" y="37904"/>
                </a:lnTo>
                <a:lnTo>
                  <a:pt x="59585" y="34493"/>
                </a:lnTo>
                <a:lnTo>
                  <a:pt x="69160" y="29967"/>
                </a:lnTo>
                <a:lnTo>
                  <a:pt x="74290" y="28826"/>
                </a:lnTo>
                <a:lnTo>
                  <a:pt x="143719" y="28826"/>
                </a:lnTo>
                <a:lnTo>
                  <a:pt x="142836" y="27588"/>
                </a:lnTo>
                <a:lnTo>
                  <a:pt x="105017" y="3193"/>
                </a:lnTo>
                <a:lnTo>
                  <a:pt x="89097" y="355"/>
                </a:lnTo>
                <a:lnTo>
                  <a:pt x="80667" y="0"/>
                </a:lnTo>
                <a:close/>
              </a:path>
              <a:path w="160655" h="165100">
                <a:moveTo>
                  <a:pt x="143719" y="28826"/>
                </a:moveTo>
                <a:lnTo>
                  <a:pt x="85191" y="28826"/>
                </a:lnTo>
                <a:lnTo>
                  <a:pt x="90395" y="29915"/>
                </a:lnTo>
                <a:lnTo>
                  <a:pt x="95190" y="32135"/>
                </a:lnTo>
                <a:lnTo>
                  <a:pt x="116687" y="58762"/>
                </a:lnTo>
                <a:lnTo>
                  <a:pt x="118813" y="65621"/>
                </a:lnTo>
                <a:lnTo>
                  <a:pt x="119833" y="73450"/>
                </a:lnTo>
                <a:lnTo>
                  <a:pt x="119789" y="92398"/>
                </a:lnTo>
                <a:lnTo>
                  <a:pt x="118844" y="99682"/>
                </a:lnTo>
                <a:lnTo>
                  <a:pt x="116823" y="106426"/>
                </a:lnTo>
                <a:lnTo>
                  <a:pt x="114834" y="113179"/>
                </a:lnTo>
                <a:lnTo>
                  <a:pt x="86070" y="136268"/>
                </a:lnTo>
                <a:lnTo>
                  <a:pt x="143027" y="136268"/>
                </a:lnTo>
                <a:lnTo>
                  <a:pt x="158768" y="100936"/>
                </a:lnTo>
                <a:lnTo>
                  <a:pt x="160330" y="82939"/>
                </a:lnTo>
                <a:lnTo>
                  <a:pt x="159957" y="73450"/>
                </a:lnTo>
                <a:lnTo>
                  <a:pt x="147263" y="33798"/>
                </a:lnTo>
                <a:lnTo>
                  <a:pt x="143719" y="2882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1204220" y="2043792"/>
            <a:ext cx="75682" cy="85859"/>
          </a:xfrm>
          <a:custGeom>
            <a:avLst/>
            <a:gdLst/>
            <a:ahLst/>
            <a:cxnLst/>
            <a:rect l="l" t="t" r="r" b="b"/>
            <a:pathLst>
              <a:path w="76834" h="86994">
                <a:moveTo>
                  <a:pt x="43297" y="0"/>
                </a:moveTo>
                <a:lnTo>
                  <a:pt x="34082" y="0"/>
                </a:lnTo>
                <a:lnTo>
                  <a:pt x="0" y="86583"/>
                </a:lnTo>
                <a:lnTo>
                  <a:pt x="10282" y="86583"/>
                </a:lnTo>
                <a:lnTo>
                  <a:pt x="19769" y="61851"/>
                </a:lnTo>
                <a:lnTo>
                  <a:pt x="67217" y="61851"/>
                </a:lnTo>
                <a:lnTo>
                  <a:pt x="64136" y="53883"/>
                </a:lnTo>
                <a:lnTo>
                  <a:pt x="22501" y="53883"/>
                </a:lnTo>
                <a:lnTo>
                  <a:pt x="30470" y="33318"/>
                </a:lnTo>
                <a:lnTo>
                  <a:pt x="31287" y="31370"/>
                </a:lnTo>
                <a:lnTo>
                  <a:pt x="35433" y="19852"/>
                </a:lnTo>
                <a:lnTo>
                  <a:pt x="36888" y="15643"/>
                </a:lnTo>
                <a:lnTo>
                  <a:pt x="38344" y="10973"/>
                </a:lnTo>
                <a:lnTo>
                  <a:pt x="47541" y="10973"/>
                </a:lnTo>
                <a:lnTo>
                  <a:pt x="43297" y="0"/>
                </a:lnTo>
                <a:close/>
              </a:path>
              <a:path w="76834" h="86994">
                <a:moveTo>
                  <a:pt x="67217" y="61851"/>
                </a:moveTo>
                <a:lnTo>
                  <a:pt x="56867" y="61851"/>
                </a:lnTo>
                <a:lnTo>
                  <a:pt x="66343" y="86583"/>
                </a:lnTo>
                <a:lnTo>
                  <a:pt x="76783" y="86583"/>
                </a:lnTo>
                <a:lnTo>
                  <a:pt x="67217" y="61851"/>
                </a:lnTo>
                <a:close/>
              </a:path>
              <a:path w="76834" h="86994">
                <a:moveTo>
                  <a:pt x="47541" y="10973"/>
                </a:moveTo>
                <a:lnTo>
                  <a:pt x="38606" y="10973"/>
                </a:lnTo>
                <a:lnTo>
                  <a:pt x="40166" y="15873"/>
                </a:lnTo>
                <a:lnTo>
                  <a:pt x="42993" y="24418"/>
                </a:lnTo>
                <a:lnTo>
                  <a:pt x="44375" y="28459"/>
                </a:lnTo>
                <a:lnTo>
                  <a:pt x="45726" y="32114"/>
                </a:lnTo>
                <a:lnTo>
                  <a:pt x="47014" y="35339"/>
                </a:lnTo>
                <a:lnTo>
                  <a:pt x="53862" y="53883"/>
                </a:lnTo>
                <a:lnTo>
                  <a:pt x="64136" y="53883"/>
                </a:lnTo>
                <a:lnTo>
                  <a:pt x="47541" y="10973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1319438" y="2043775"/>
            <a:ext cx="58795" cy="85859"/>
          </a:xfrm>
          <a:custGeom>
            <a:avLst/>
            <a:gdLst/>
            <a:ahLst/>
            <a:cxnLst/>
            <a:rect l="l" t="t" r="r" b="b"/>
            <a:pathLst>
              <a:path w="59690" h="86994">
                <a:moveTo>
                  <a:pt x="31119" y="0"/>
                </a:moveTo>
                <a:lnTo>
                  <a:pt x="0" y="0"/>
                </a:lnTo>
                <a:lnTo>
                  <a:pt x="0" y="86615"/>
                </a:lnTo>
                <a:lnTo>
                  <a:pt x="9182" y="86615"/>
                </a:lnTo>
                <a:lnTo>
                  <a:pt x="9182" y="51275"/>
                </a:lnTo>
                <a:lnTo>
                  <a:pt x="36983" y="51275"/>
                </a:lnTo>
                <a:lnTo>
                  <a:pt x="35852" y="49485"/>
                </a:lnTo>
                <a:lnTo>
                  <a:pt x="38208" y="48679"/>
                </a:lnTo>
                <a:lnTo>
                  <a:pt x="40501" y="47558"/>
                </a:lnTo>
                <a:lnTo>
                  <a:pt x="42700" y="46208"/>
                </a:lnTo>
                <a:lnTo>
                  <a:pt x="44888" y="44794"/>
                </a:lnTo>
                <a:lnTo>
                  <a:pt x="46657" y="43307"/>
                </a:lnTo>
                <a:lnTo>
                  <a:pt x="9182" y="43307"/>
                </a:lnTo>
                <a:lnTo>
                  <a:pt x="9182" y="7999"/>
                </a:lnTo>
                <a:lnTo>
                  <a:pt x="48106" y="7999"/>
                </a:lnTo>
                <a:lnTo>
                  <a:pt x="44783" y="4827"/>
                </a:lnTo>
                <a:lnTo>
                  <a:pt x="41956" y="3109"/>
                </a:lnTo>
                <a:lnTo>
                  <a:pt x="38511" y="1853"/>
                </a:lnTo>
                <a:lnTo>
                  <a:pt x="35077" y="649"/>
                </a:lnTo>
                <a:lnTo>
                  <a:pt x="31119" y="0"/>
                </a:lnTo>
                <a:close/>
              </a:path>
              <a:path w="59690" h="86994">
                <a:moveTo>
                  <a:pt x="36983" y="51275"/>
                </a:moveTo>
                <a:lnTo>
                  <a:pt x="26627" y="51275"/>
                </a:lnTo>
                <a:lnTo>
                  <a:pt x="48071" y="86615"/>
                </a:lnTo>
                <a:lnTo>
                  <a:pt x="59307" y="86615"/>
                </a:lnTo>
                <a:lnTo>
                  <a:pt x="36983" y="51275"/>
                </a:lnTo>
                <a:close/>
              </a:path>
              <a:path w="59690" h="86994">
                <a:moveTo>
                  <a:pt x="48106" y="7999"/>
                </a:moveTo>
                <a:lnTo>
                  <a:pt x="30145" y="7999"/>
                </a:lnTo>
                <a:lnTo>
                  <a:pt x="35203" y="9423"/>
                </a:lnTo>
                <a:lnTo>
                  <a:pt x="38648" y="12188"/>
                </a:lnTo>
                <a:lnTo>
                  <a:pt x="42092" y="14994"/>
                </a:lnTo>
                <a:lnTo>
                  <a:pt x="43778" y="19413"/>
                </a:lnTo>
                <a:lnTo>
                  <a:pt x="43778" y="28564"/>
                </a:lnTo>
                <a:lnTo>
                  <a:pt x="43234" y="31224"/>
                </a:lnTo>
                <a:lnTo>
                  <a:pt x="42124" y="33496"/>
                </a:lnTo>
                <a:lnTo>
                  <a:pt x="41077" y="35705"/>
                </a:lnTo>
                <a:lnTo>
                  <a:pt x="25381" y="43307"/>
                </a:lnTo>
                <a:lnTo>
                  <a:pt x="46657" y="43307"/>
                </a:lnTo>
                <a:lnTo>
                  <a:pt x="46857" y="43140"/>
                </a:lnTo>
                <a:lnTo>
                  <a:pt x="50228" y="39087"/>
                </a:lnTo>
                <a:lnTo>
                  <a:pt x="51579" y="36763"/>
                </a:lnTo>
                <a:lnTo>
                  <a:pt x="52563" y="34061"/>
                </a:lnTo>
                <a:lnTo>
                  <a:pt x="53600" y="31318"/>
                </a:lnTo>
                <a:lnTo>
                  <a:pt x="54067" y="28564"/>
                </a:lnTo>
                <a:lnTo>
                  <a:pt x="54103" y="21360"/>
                </a:lnTo>
                <a:lnTo>
                  <a:pt x="53527" y="18030"/>
                </a:lnTo>
                <a:lnTo>
                  <a:pt x="52281" y="14952"/>
                </a:lnTo>
                <a:lnTo>
                  <a:pt x="51139" y="11853"/>
                </a:lnTo>
                <a:lnTo>
                  <a:pt x="49422" y="9256"/>
                </a:lnTo>
                <a:lnTo>
                  <a:pt x="48106" y="799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1413186" y="2043677"/>
            <a:ext cx="67551" cy="85859"/>
          </a:xfrm>
          <a:custGeom>
            <a:avLst/>
            <a:gdLst/>
            <a:ahLst/>
            <a:cxnLst/>
            <a:rect l="l" t="t" r="r" b="b"/>
            <a:pathLst>
              <a:path w="68580" h="86994">
                <a:moveTo>
                  <a:pt x="47024" y="0"/>
                </a:moveTo>
                <a:lnTo>
                  <a:pt x="36019" y="0"/>
                </a:lnTo>
                <a:lnTo>
                  <a:pt x="30417" y="942"/>
                </a:lnTo>
                <a:lnTo>
                  <a:pt x="20156" y="4690"/>
                </a:lnTo>
                <a:lnTo>
                  <a:pt x="15727" y="7423"/>
                </a:lnTo>
                <a:lnTo>
                  <a:pt x="11956" y="11109"/>
                </a:lnTo>
                <a:lnTo>
                  <a:pt x="8209" y="14680"/>
                </a:lnTo>
                <a:lnTo>
                  <a:pt x="5266" y="19203"/>
                </a:lnTo>
                <a:lnTo>
                  <a:pt x="3172" y="24700"/>
                </a:lnTo>
                <a:lnTo>
                  <a:pt x="1047" y="30145"/>
                </a:lnTo>
                <a:lnTo>
                  <a:pt x="0" y="36428"/>
                </a:lnTo>
                <a:lnTo>
                  <a:pt x="0" y="50563"/>
                </a:lnTo>
                <a:lnTo>
                  <a:pt x="1151" y="56741"/>
                </a:lnTo>
                <a:lnTo>
                  <a:pt x="3413" y="62144"/>
                </a:lnTo>
                <a:lnTo>
                  <a:pt x="5612" y="67505"/>
                </a:lnTo>
                <a:lnTo>
                  <a:pt x="8680" y="72029"/>
                </a:lnTo>
                <a:lnTo>
                  <a:pt x="12533" y="75683"/>
                </a:lnTo>
                <a:lnTo>
                  <a:pt x="16376" y="79390"/>
                </a:lnTo>
                <a:lnTo>
                  <a:pt x="20868" y="82123"/>
                </a:lnTo>
                <a:lnTo>
                  <a:pt x="31129" y="85903"/>
                </a:lnTo>
                <a:lnTo>
                  <a:pt x="36627" y="86855"/>
                </a:lnTo>
                <a:lnTo>
                  <a:pt x="48239" y="86855"/>
                </a:lnTo>
                <a:lnTo>
                  <a:pt x="53108" y="86416"/>
                </a:lnTo>
                <a:lnTo>
                  <a:pt x="61097" y="84657"/>
                </a:lnTo>
                <a:lnTo>
                  <a:pt x="64814" y="83547"/>
                </a:lnTo>
                <a:lnTo>
                  <a:pt x="68186" y="82165"/>
                </a:lnTo>
                <a:lnTo>
                  <a:pt x="68186" y="78720"/>
                </a:lnTo>
                <a:lnTo>
                  <a:pt x="38040" y="78720"/>
                </a:lnTo>
                <a:lnTo>
                  <a:pt x="33622" y="77966"/>
                </a:lnTo>
                <a:lnTo>
                  <a:pt x="25758" y="74824"/>
                </a:lnTo>
                <a:lnTo>
                  <a:pt x="22313" y="72573"/>
                </a:lnTo>
                <a:lnTo>
                  <a:pt x="19444" y="69568"/>
                </a:lnTo>
                <a:lnTo>
                  <a:pt x="16575" y="66594"/>
                </a:lnTo>
                <a:lnTo>
                  <a:pt x="14355" y="62919"/>
                </a:lnTo>
                <a:lnTo>
                  <a:pt x="11245" y="54113"/>
                </a:lnTo>
                <a:lnTo>
                  <a:pt x="10429" y="49077"/>
                </a:lnTo>
                <a:lnTo>
                  <a:pt x="10525" y="36428"/>
                </a:lnTo>
                <a:lnTo>
                  <a:pt x="11371" y="31465"/>
                </a:lnTo>
                <a:lnTo>
                  <a:pt x="15025" y="22386"/>
                </a:lnTo>
                <a:lnTo>
                  <a:pt x="17454" y="18701"/>
                </a:lnTo>
                <a:lnTo>
                  <a:pt x="20522" y="15926"/>
                </a:lnTo>
                <a:lnTo>
                  <a:pt x="23507" y="13130"/>
                </a:lnTo>
                <a:lnTo>
                  <a:pt x="27014" y="11078"/>
                </a:lnTo>
                <a:lnTo>
                  <a:pt x="35004" y="8575"/>
                </a:lnTo>
                <a:lnTo>
                  <a:pt x="39161" y="7968"/>
                </a:lnTo>
                <a:lnTo>
                  <a:pt x="65282" y="7968"/>
                </a:lnTo>
                <a:lnTo>
                  <a:pt x="66270" y="4931"/>
                </a:lnTo>
                <a:lnTo>
                  <a:pt x="62762" y="3109"/>
                </a:lnTo>
                <a:lnTo>
                  <a:pt x="59108" y="1821"/>
                </a:lnTo>
                <a:lnTo>
                  <a:pt x="51412" y="366"/>
                </a:lnTo>
                <a:lnTo>
                  <a:pt x="47024" y="0"/>
                </a:lnTo>
                <a:close/>
              </a:path>
              <a:path w="68580" h="86994">
                <a:moveTo>
                  <a:pt x="68186" y="41077"/>
                </a:moveTo>
                <a:lnTo>
                  <a:pt x="41255" y="41077"/>
                </a:lnTo>
                <a:lnTo>
                  <a:pt x="41255" y="48773"/>
                </a:lnTo>
                <a:lnTo>
                  <a:pt x="58668" y="48773"/>
                </a:lnTo>
                <a:lnTo>
                  <a:pt x="58668" y="76248"/>
                </a:lnTo>
                <a:lnTo>
                  <a:pt x="46386" y="78720"/>
                </a:lnTo>
                <a:lnTo>
                  <a:pt x="68186" y="78720"/>
                </a:lnTo>
                <a:lnTo>
                  <a:pt x="68186" y="41077"/>
                </a:lnTo>
                <a:close/>
              </a:path>
              <a:path w="68580" h="86994">
                <a:moveTo>
                  <a:pt x="65282" y="7968"/>
                </a:moveTo>
                <a:lnTo>
                  <a:pt x="47160" y="7968"/>
                </a:lnTo>
                <a:lnTo>
                  <a:pt x="50595" y="8334"/>
                </a:lnTo>
                <a:lnTo>
                  <a:pt x="57317" y="9957"/>
                </a:lnTo>
                <a:lnTo>
                  <a:pt x="60563" y="11109"/>
                </a:lnTo>
                <a:lnTo>
                  <a:pt x="63767" y="12627"/>
                </a:lnTo>
                <a:lnTo>
                  <a:pt x="65282" y="7968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1526088" y="2043787"/>
            <a:ext cx="50663" cy="85859"/>
          </a:xfrm>
          <a:custGeom>
            <a:avLst/>
            <a:gdLst/>
            <a:ahLst/>
            <a:cxnLst/>
            <a:rect l="l" t="t" r="r" b="b"/>
            <a:pathLst>
              <a:path w="51434" h="86994">
                <a:moveTo>
                  <a:pt x="50836" y="0"/>
                </a:moveTo>
                <a:lnTo>
                  <a:pt x="0" y="0"/>
                </a:lnTo>
                <a:lnTo>
                  <a:pt x="0" y="86583"/>
                </a:lnTo>
                <a:lnTo>
                  <a:pt x="51265" y="86583"/>
                </a:lnTo>
                <a:lnTo>
                  <a:pt x="51265" y="78447"/>
                </a:lnTo>
                <a:lnTo>
                  <a:pt x="9884" y="78447"/>
                </a:lnTo>
                <a:lnTo>
                  <a:pt x="9884" y="45914"/>
                </a:lnTo>
                <a:lnTo>
                  <a:pt x="47265" y="45914"/>
                </a:lnTo>
                <a:lnTo>
                  <a:pt x="47265" y="37768"/>
                </a:lnTo>
                <a:lnTo>
                  <a:pt x="9884" y="37768"/>
                </a:lnTo>
                <a:lnTo>
                  <a:pt x="9884" y="8135"/>
                </a:lnTo>
                <a:lnTo>
                  <a:pt x="50836" y="8135"/>
                </a:lnTo>
                <a:lnTo>
                  <a:pt x="5083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1620019" y="2043787"/>
            <a:ext cx="66300" cy="85859"/>
          </a:xfrm>
          <a:custGeom>
            <a:avLst/>
            <a:gdLst/>
            <a:ahLst/>
            <a:cxnLst/>
            <a:rect l="l" t="t" r="r" b="b"/>
            <a:pathLst>
              <a:path w="67310" h="86994">
                <a:moveTo>
                  <a:pt x="8942" y="0"/>
                </a:moveTo>
                <a:lnTo>
                  <a:pt x="0" y="0"/>
                </a:lnTo>
                <a:lnTo>
                  <a:pt x="0" y="86583"/>
                </a:lnTo>
                <a:lnTo>
                  <a:pt x="9612" y="86583"/>
                </a:lnTo>
                <a:lnTo>
                  <a:pt x="9518" y="26198"/>
                </a:lnTo>
                <a:lnTo>
                  <a:pt x="9206" y="17151"/>
                </a:lnTo>
                <a:lnTo>
                  <a:pt x="9078" y="14010"/>
                </a:lnTo>
                <a:lnTo>
                  <a:pt x="18614" y="14010"/>
                </a:lnTo>
                <a:lnTo>
                  <a:pt x="8942" y="0"/>
                </a:lnTo>
                <a:close/>
              </a:path>
              <a:path w="67310" h="86994">
                <a:moveTo>
                  <a:pt x="18614" y="14010"/>
                </a:moveTo>
                <a:lnTo>
                  <a:pt x="9350" y="14010"/>
                </a:lnTo>
                <a:lnTo>
                  <a:pt x="10963" y="17151"/>
                </a:lnTo>
                <a:lnTo>
                  <a:pt x="12753" y="20261"/>
                </a:lnTo>
                <a:lnTo>
                  <a:pt x="14617" y="23454"/>
                </a:lnTo>
                <a:lnTo>
                  <a:pt x="16533" y="26637"/>
                </a:lnTo>
                <a:lnTo>
                  <a:pt x="18428" y="29569"/>
                </a:lnTo>
                <a:lnTo>
                  <a:pt x="20344" y="32302"/>
                </a:lnTo>
                <a:lnTo>
                  <a:pt x="58123" y="86583"/>
                </a:lnTo>
                <a:lnTo>
                  <a:pt x="67066" y="86583"/>
                </a:lnTo>
                <a:lnTo>
                  <a:pt x="67066" y="71327"/>
                </a:lnTo>
                <a:lnTo>
                  <a:pt x="57579" y="71327"/>
                </a:lnTo>
                <a:lnTo>
                  <a:pt x="56029" y="68751"/>
                </a:lnTo>
                <a:lnTo>
                  <a:pt x="54406" y="66196"/>
                </a:lnTo>
                <a:lnTo>
                  <a:pt x="52679" y="63662"/>
                </a:lnTo>
                <a:lnTo>
                  <a:pt x="50993" y="61066"/>
                </a:lnTo>
                <a:lnTo>
                  <a:pt x="47558" y="55935"/>
                </a:lnTo>
                <a:lnTo>
                  <a:pt x="18614" y="14010"/>
                </a:lnTo>
                <a:close/>
              </a:path>
              <a:path w="67310" h="86994">
                <a:moveTo>
                  <a:pt x="67066" y="0"/>
                </a:moveTo>
                <a:lnTo>
                  <a:pt x="57443" y="0"/>
                </a:lnTo>
                <a:lnTo>
                  <a:pt x="57507" y="61066"/>
                </a:lnTo>
                <a:lnTo>
                  <a:pt x="57629" y="66196"/>
                </a:lnTo>
                <a:lnTo>
                  <a:pt x="57724" y="68751"/>
                </a:lnTo>
                <a:lnTo>
                  <a:pt x="57851" y="71327"/>
                </a:lnTo>
                <a:lnTo>
                  <a:pt x="67066" y="71327"/>
                </a:lnTo>
                <a:lnTo>
                  <a:pt x="6706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1725184" y="2043787"/>
            <a:ext cx="65675" cy="85859"/>
          </a:xfrm>
          <a:custGeom>
            <a:avLst/>
            <a:gdLst/>
            <a:ahLst/>
            <a:cxnLst/>
            <a:rect l="l" t="t" r="r" b="b"/>
            <a:pathLst>
              <a:path w="66675" h="86994">
                <a:moveTo>
                  <a:pt x="37799" y="8271"/>
                </a:moveTo>
                <a:lnTo>
                  <a:pt x="27915" y="8271"/>
                </a:lnTo>
                <a:lnTo>
                  <a:pt x="27915" y="86583"/>
                </a:lnTo>
                <a:lnTo>
                  <a:pt x="37799" y="86583"/>
                </a:lnTo>
                <a:lnTo>
                  <a:pt x="37799" y="8271"/>
                </a:lnTo>
                <a:close/>
              </a:path>
              <a:path w="66675" h="86994">
                <a:moveTo>
                  <a:pt x="66228" y="0"/>
                </a:moveTo>
                <a:lnTo>
                  <a:pt x="0" y="0"/>
                </a:lnTo>
                <a:lnTo>
                  <a:pt x="0" y="8271"/>
                </a:lnTo>
                <a:lnTo>
                  <a:pt x="66228" y="8271"/>
                </a:lnTo>
                <a:lnTo>
                  <a:pt x="66228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1834400" y="2043808"/>
            <a:ext cx="0" cy="85859"/>
          </a:xfrm>
          <a:custGeom>
            <a:avLst/>
            <a:gdLst/>
            <a:ahLst/>
            <a:cxnLst/>
            <a:rect l="l" t="t" r="r" b="b"/>
            <a:pathLst>
              <a:path h="86994">
                <a:moveTo>
                  <a:pt x="0" y="0"/>
                </a:moveTo>
                <a:lnTo>
                  <a:pt x="0" y="86583"/>
                </a:lnTo>
              </a:path>
            </a:pathLst>
          </a:custGeom>
          <a:ln w="9926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1887895" y="2043787"/>
            <a:ext cx="66300" cy="85859"/>
          </a:xfrm>
          <a:custGeom>
            <a:avLst/>
            <a:gdLst/>
            <a:ahLst/>
            <a:cxnLst/>
            <a:rect l="l" t="t" r="r" b="b"/>
            <a:pathLst>
              <a:path w="67310" h="86994">
                <a:moveTo>
                  <a:pt x="8910" y="0"/>
                </a:moveTo>
                <a:lnTo>
                  <a:pt x="0" y="0"/>
                </a:lnTo>
                <a:lnTo>
                  <a:pt x="0" y="86583"/>
                </a:lnTo>
                <a:lnTo>
                  <a:pt x="9580" y="86583"/>
                </a:lnTo>
                <a:lnTo>
                  <a:pt x="9476" y="26198"/>
                </a:lnTo>
                <a:lnTo>
                  <a:pt x="9172" y="17151"/>
                </a:lnTo>
                <a:lnTo>
                  <a:pt x="9036" y="14010"/>
                </a:lnTo>
                <a:lnTo>
                  <a:pt x="18582" y="14010"/>
                </a:lnTo>
                <a:lnTo>
                  <a:pt x="8910" y="0"/>
                </a:lnTo>
                <a:close/>
              </a:path>
              <a:path w="67310" h="86994">
                <a:moveTo>
                  <a:pt x="18582" y="14010"/>
                </a:moveTo>
                <a:lnTo>
                  <a:pt x="9350" y="14010"/>
                </a:lnTo>
                <a:lnTo>
                  <a:pt x="11004" y="17151"/>
                </a:lnTo>
                <a:lnTo>
                  <a:pt x="12722" y="20261"/>
                </a:lnTo>
                <a:lnTo>
                  <a:pt x="16502" y="26637"/>
                </a:lnTo>
                <a:lnTo>
                  <a:pt x="18397" y="29569"/>
                </a:lnTo>
                <a:lnTo>
                  <a:pt x="20313" y="32302"/>
                </a:lnTo>
                <a:lnTo>
                  <a:pt x="58092" y="86583"/>
                </a:lnTo>
                <a:lnTo>
                  <a:pt x="67034" y="86583"/>
                </a:lnTo>
                <a:lnTo>
                  <a:pt x="67034" y="71327"/>
                </a:lnTo>
                <a:lnTo>
                  <a:pt x="57547" y="71327"/>
                </a:lnTo>
                <a:lnTo>
                  <a:pt x="55998" y="68751"/>
                </a:lnTo>
                <a:lnTo>
                  <a:pt x="54375" y="66196"/>
                </a:lnTo>
                <a:lnTo>
                  <a:pt x="49275" y="58500"/>
                </a:lnTo>
                <a:lnTo>
                  <a:pt x="47527" y="55935"/>
                </a:lnTo>
                <a:lnTo>
                  <a:pt x="18582" y="14010"/>
                </a:lnTo>
                <a:close/>
              </a:path>
              <a:path w="67310" h="86994">
                <a:moveTo>
                  <a:pt x="67034" y="0"/>
                </a:moveTo>
                <a:lnTo>
                  <a:pt x="57411" y="0"/>
                </a:lnTo>
                <a:lnTo>
                  <a:pt x="57449" y="58500"/>
                </a:lnTo>
                <a:lnTo>
                  <a:pt x="57547" y="64573"/>
                </a:lnTo>
                <a:lnTo>
                  <a:pt x="57685" y="68751"/>
                </a:lnTo>
                <a:lnTo>
                  <a:pt x="57788" y="71327"/>
                </a:lnTo>
                <a:lnTo>
                  <a:pt x="67034" y="71327"/>
                </a:lnTo>
                <a:lnTo>
                  <a:pt x="6703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1993305" y="2043792"/>
            <a:ext cx="75682" cy="85859"/>
          </a:xfrm>
          <a:custGeom>
            <a:avLst/>
            <a:gdLst/>
            <a:ahLst/>
            <a:cxnLst/>
            <a:rect l="l" t="t" r="r" b="b"/>
            <a:pathLst>
              <a:path w="76835" h="86994">
                <a:moveTo>
                  <a:pt x="43297" y="0"/>
                </a:moveTo>
                <a:lnTo>
                  <a:pt x="34093" y="0"/>
                </a:lnTo>
                <a:lnTo>
                  <a:pt x="0" y="86583"/>
                </a:lnTo>
                <a:lnTo>
                  <a:pt x="10292" y="86583"/>
                </a:lnTo>
                <a:lnTo>
                  <a:pt x="19810" y="61851"/>
                </a:lnTo>
                <a:lnTo>
                  <a:pt x="67247" y="61851"/>
                </a:lnTo>
                <a:lnTo>
                  <a:pt x="64162" y="53883"/>
                </a:lnTo>
                <a:lnTo>
                  <a:pt x="22543" y="53883"/>
                </a:lnTo>
                <a:lnTo>
                  <a:pt x="29705" y="35339"/>
                </a:lnTo>
                <a:lnTo>
                  <a:pt x="30512" y="33318"/>
                </a:lnTo>
                <a:lnTo>
                  <a:pt x="31224" y="31370"/>
                </a:lnTo>
                <a:lnTo>
                  <a:pt x="33349" y="25737"/>
                </a:lnTo>
                <a:lnTo>
                  <a:pt x="34061" y="23800"/>
                </a:lnTo>
                <a:lnTo>
                  <a:pt x="34700" y="21842"/>
                </a:lnTo>
                <a:lnTo>
                  <a:pt x="35433" y="19852"/>
                </a:lnTo>
                <a:lnTo>
                  <a:pt x="36155" y="17727"/>
                </a:lnTo>
                <a:lnTo>
                  <a:pt x="36888" y="15643"/>
                </a:lnTo>
                <a:lnTo>
                  <a:pt x="37632" y="13371"/>
                </a:lnTo>
                <a:lnTo>
                  <a:pt x="38344" y="10973"/>
                </a:lnTo>
                <a:lnTo>
                  <a:pt x="47546" y="10973"/>
                </a:lnTo>
                <a:lnTo>
                  <a:pt x="43297" y="0"/>
                </a:lnTo>
                <a:close/>
              </a:path>
              <a:path w="76835" h="86994">
                <a:moveTo>
                  <a:pt x="67247" y="61851"/>
                </a:moveTo>
                <a:lnTo>
                  <a:pt x="56909" y="61851"/>
                </a:lnTo>
                <a:lnTo>
                  <a:pt x="66364" y="86583"/>
                </a:lnTo>
                <a:lnTo>
                  <a:pt x="76824" y="86583"/>
                </a:lnTo>
                <a:lnTo>
                  <a:pt x="67247" y="61851"/>
                </a:lnTo>
                <a:close/>
              </a:path>
              <a:path w="76835" h="86994">
                <a:moveTo>
                  <a:pt x="47546" y="10973"/>
                </a:moveTo>
                <a:lnTo>
                  <a:pt x="38616" y="10973"/>
                </a:lnTo>
                <a:lnTo>
                  <a:pt x="40166" y="15873"/>
                </a:lnTo>
                <a:lnTo>
                  <a:pt x="43003" y="24418"/>
                </a:lnTo>
                <a:lnTo>
                  <a:pt x="44417" y="28459"/>
                </a:lnTo>
                <a:lnTo>
                  <a:pt x="45736" y="32114"/>
                </a:lnTo>
                <a:lnTo>
                  <a:pt x="46982" y="35339"/>
                </a:lnTo>
                <a:lnTo>
                  <a:pt x="53904" y="53883"/>
                </a:lnTo>
                <a:lnTo>
                  <a:pt x="64162" y="53883"/>
                </a:lnTo>
                <a:lnTo>
                  <a:pt x="47546" y="10973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 txBox="1">
            <a:spLocks noGrp="1"/>
          </p:cNvSpPr>
          <p:nvPr>
            <p:ph type="body" idx="1"/>
          </p:nvPr>
        </p:nvSpPr>
        <p:spPr>
          <a:xfrm>
            <a:off x="672417" y="3324703"/>
            <a:ext cx="18460803" cy="6492712"/>
          </a:xfrm>
          <a:prstGeom prst="rect">
            <a:avLst/>
          </a:prstGeom>
          <a:solidFill>
            <a:schemeClr val="bg1">
              <a:alpha val="75000"/>
            </a:schemeClr>
          </a:solidFill>
        </p:spPr>
        <p:txBody>
          <a:bodyPr vert="horz" wrap="square" lIns="720000" tIns="360000" rIns="720000" bIns="360000" rtlCol="0">
            <a:spAutoFit/>
          </a:bodyPr>
          <a:lstStyle/>
          <a:p>
            <a:pPr marL="595189" marR="5007" algn="ctr">
              <a:spcBef>
                <a:spcPts val="99"/>
              </a:spcBef>
            </a:pPr>
            <a:r>
              <a:rPr lang="es-ES" sz="4800" b="1" spc="-5" dirty="0" smtClean="0">
                <a:solidFill>
                  <a:schemeClr val="tx1"/>
                </a:solidFill>
                <a:latin typeface="Roboto Medium" pitchFamily="2" charset="0"/>
                <a:ea typeface="Roboto Medium" pitchFamily="2" charset="0"/>
              </a:rPr>
              <a:t>¿Para qué catalogar las semillas?</a:t>
            </a:r>
          </a:p>
          <a:p>
            <a:pPr marL="595189" marR="5007" algn="ctr">
              <a:spcBef>
                <a:spcPts val="99"/>
              </a:spcBef>
            </a:pPr>
            <a:endParaRPr lang="es-ES" sz="4000" spc="-5" dirty="0">
              <a:solidFill>
                <a:schemeClr val="tx1"/>
              </a:solidFill>
              <a:latin typeface="Roboto Medium" pitchFamily="2" charset="0"/>
              <a:ea typeface="Roboto Medium" pitchFamily="2" charset="0"/>
            </a:endParaRPr>
          </a:p>
          <a:p>
            <a:pPr marL="1280989" marR="5007" indent="-685800" algn="l">
              <a:spcBef>
                <a:spcPts val="99"/>
              </a:spcBef>
              <a:buBlip>
                <a:blip r:embed="rId4"/>
              </a:buBlip>
            </a:pPr>
            <a:r>
              <a:rPr lang="es-ES" sz="4000" spc="-5" dirty="0" smtClean="0">
                <a:solidFill>
                  <a:schemeClr val="tx1"/>
                </a:solidFill>
                <a:latin typeface="Roboto Medium" pitchFamily="2" charset="0"/>
                <a:ea typeface="Roboto Medium" pitchFamily="2" charset="0"/>
              </a:rPr>
              <a:t>Darle visibilidad al proyecto en el catálogo en línea.</a:t>
            </a:r>
          </a:p>
          <a:p>
            <a:pPr marL="1280989" marR="5007" indent="-685800" algn="l">
              <a:spcBef>
                <a:spcPts val="99"/>
              </a:spcBef>
              <a:buBlip>
                <a:blip r:embed="rId4"/>
              </a:buBlip>
            </a:pPr>
            <a:r>
              <a:rPr lang="es-ES" sz="4000" spc="-5" dirty="0" smtClean="0">
                <a:solidFill>
                  <a:schemeClr val="tx1"/>
                </a:solidFill>
                <a:latin typeface="Roboto Medium" pitchFamily="2" charset="0"/>
                <a:ea typeface="Roboto Medium" pitchFamily="2" charset="0"/>
              </a:rPr>
              <a:t>Identificarlas con claridad.</a:t>
            </a:r>
          </a:p>
          <a:p>
            <a:pPr marL="1280989" marR="5007" indent="-685800" algn="l">
              <a:spcBef>
                <a:spcPts val="99"/>
              </a:spcBef>
              <a:buBlip>
                <a:blip r:embed="rId4"/>
              </a:buBlip>
            </a:pPr>
            <a:r>
              <a:rPr lang="es-ES" sz="4000" spc="-5" dirty="0" smtClean="0">
                <a:solidFill>
                  <a:schemeClr val="tx1"/>
                </a:solidFill>
                <a:latin typeface="Roboto Medium" pitchFamily="2" charset="0"/>
                <a:ea typeface="Roboto Medium" pitchFamily="2" charset="0"/>
              </a:rPr>
              <a:t>Diferenciar la idea de biblioteca de la de banco de semillas.</a:t>
            </a:r>
          </a:p>
          <a:p>
            <a:pPr marL="1280989" marR="5007" indent="-685800" algn="l">
              <a:spcBef>
                <a:spcPts val="99"/>
              </a:spcBef>
              <a:buBlip>
                <a:blip r:embed="rId4"/>
              </a:buBlip>
            </a:pPr>
            <a:r>
              <a:rPr lang="es-ES" sz="4000" spc="-5" dirty="0" smtClean="0">
                <a:solidFill>
                  <a:schemeClr val="tx1"/>
                </a:solidFill>
                <a:latin typeface="Roboto Medium" pitchFamily="2" charset="0"/>
                <a:ea typeface="Roboto Medium" pitchFamily="2" charset="0"/>
              </a:rPr>
              <a:t>Compartir la información y los datos recolectados de las mismas.</a:t>
            </a:r>
          </a:p>
          <a:p>
            <a:pPr marL="1280989" marR="5007" indent="-685800" algn="l">
              <a:spcBef>
                <a:spcPts val="99"/>
              </a:spcBef>
              <a:buBlip>
                <a:blip r:embed="rId4"/>
              </a:buBlip>
            </a:pPr>
            <a:r>
              <a:rPr lang="es-ES" sz="4000" spc="-5" dirty="0" smtClean="0">
                <a:solidFill>
                  <a:schemeClr val="tx1"/>
                </a:solidFill>
                <a:latin typeface="Roboto Medium" pitchFamily="2" charset="0"/>
                <a:ea typeface="Roboto Medium" pitchFamily="2" charset="0"/>
              </a:rPr>
              <a:t>Aportar </a:t>
            </a:r>
            <a:r>
              <a:rPr lang="es-ES" sz="4000" spc="-5" dirty="0" smtClean="0">
                <a:solidFill>
                  <a:schemeClr val="tx1"/>
                </a:solidFill>
                <a:latin typeface="Roboto Medium" pitchFamily="2" charset="0"/>
                <a:ea typeface="Roboto Medium" pitchFamily="2" charset="0"/>
              </a:rPr>
              <a:t>saberes </a:t>
            </a:r>
            <a:r>
              <a:rPr lang="es-ES" sz="4000" spc="-5" dirty="0" smtClean="0">
                <a:solidFill>
                  <a:schemeClr val="tx1"/>
                </a:solidFill>
                <a:latin typeface="Roboto Medium" pitchFamily="2" charset="0"/>
                <a:ea typeface="Roboto Medium" pitchFamily="2" charset="0"/>
              </a:rPr>
              <a:t>desde </a:t>
            </a:r>
            <a:r>
              <a:rPr lang="es-ES" sz="4000" spc="-5" dirty="0" smtClean="0">
                <a:solidFill>
                  <a:schemeClr val="tx1"/>
                </a:solidFill>
                <a:latin typeface="Roboto Medium" pitchFamily="2" charset="0"/>
                <a:ea typeface="Roboto Medium" pitchFamily="2" charset="0"/>
              </a:rPr>
              <a:t>la disciplina bibliotecaria.</a:t>
            </a:r>
          </a:p>
          <a:p>
            <a:pPr marL="1280989" marR="5007" indent="-685800" algn="ctr">
              <a:spcBef>
                <a:spcPts val="99"/>
              </a:spcBef>
              <a:buFont typeface="Arial" charset="0"/>
              <a:buChar char="•"/>
            </a:pPr>
            <a:endParaRPr lang="es-ES" sz="4000" spc="-5" dirty="0">
              <a:solidFill>
                <a:schemeClr val="tx1"/>
              </a:solidFill>
              <a:latin typeface="Roboto Medium" pitchFamily="2" charset="0"/>
              <a:ea typeface="Roboto Medium" pitchFamily="2" charset="0"/>
            </a:endParaRPr>
          </a:p>
          <a:p>
            <a:pPr marL="595189" marR="5007" algn="l">
              <a:spcBef>
                <a:spcPts val="99"/>
              </a:spcBef>
            </a:pPr>
            <a:r>
              <a:rPr lang="es-ES" sz="4000" spc="-5" dirty="0" smtClean="0">
                <a:solidFill>
                  <a:schemeClr val="tx1"/>
                </a:solidFill>
                <a:latin typeface="Roboto Medium" pitchFamily="2" charset="0"/>
                <a:ea typeface="Roboto Medium" pitchFamily="2" charset="0"/>
              </a:rPr>
              <a:t>					PASOS SEGUIDOS…  </a:t>
            </a:r>
            <a:endParaRPr lang="es-ES" sz="4000" spc="-5" dirty="0" smtClean="0">
              <a:solidFill>
                <a:schemeClr val="tx1"/>
              </a:solidFill>
            </a:endParaRPr>
          </a:p>
        </p:txBody>
      </p:sp>
      <p:sp>
        <p:nvSpPr>
          <p:cNvPr id="28" name="27 CuadroTexto"/>
          <p:cNvSpPr txBox="1"/>
          <p:nvPr/>
        </p:nvSpPr>
        <p:spPr>
          <a:xfrm>
            <a:off x="2770848" y="1222864"/>
            <a:ext cx="16198189" cy="1150268"/>
          </a:xfrm>
          <a:prstGeom prst="rect">
            <a:avLst/>
          </a:prstGeom>
          <a:noFill/>
        </p:spPr>
        <p:txBody>
          <a:bodyPr wrap="square" lIns="90123" tIns="45062" rIns="90123" bIns="45062" rtlCol="0">
            <a:spAutoFit/>
          </a:bodyPr>
          <a:lstStyle/>
          <a:p>
            <a:pPr marL="12517">
              <a:spcBef>
                <a:spcPts val="112"/>
              </a:spcBef>
            </a:pPr>
            <a:r>
              <a:rPr lang="es-ES" sz="4000" dirty="0">
                <a:solidFill>
                  <a:srgbClr val="FFFFFF"/>
                </a:solidFill>
                <a:latin typeface="Roboto Condensed"/>
                <a:cs typeface="Roboto Condensed"/>
              </a:rPr>
              <a:t>Dilemas de formatos y normas para catalogar semillas agroecológicas</a:t>
            </a:r>
          </a:p>
          <a:p>
            <a:pPr marL="12517">
              <a:spcBef>
                <a:spcPts val="112"/>
              </a:spcBef>
            </a:pPr>
            <a:endParaRPr lang="es-ES" sz="2800" dirty="0">
              <a:solidFill>
                <a:srgbClr val="FFFFFF"/>
              </a:solidFill>
              <a:latin typeface="Roboto Condensed"/>
              <a:cs typeface="Roboto Condensed"/>
            </a:endParaRPr>
          </a:p>
        </p:txBody>
      </p:sp>
      <p:sp>
        <p:nvSpPr>
          <p:cNvPr id="27" name="26 Flecha a la derecha con muesca"/>
          <p:cNvSpPr/>
          <p:nvPr/>
        </p:nvSpPr>
        <p:spPr>
          <a:xfrm>
            <a:off x="14778037" y="8514556"/>
            <a:ext cx="3352800" cy="1143000"/>
          </a:xfrm>
          <a:prstGeom prst="notchedRightArrow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6477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24 Imagen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" b="20877"/>
          <a:stretch/>
        </p:blipFill>
        <p:spPr>
          <a:xfrm>
            <a:off x="-1" y="-1"/>
            <a:ext cx="19802476" cy="11160000"/>
          </a:xfrm>
          <a:prstGeom prst="rect">
            <a:avLst/>
          </a:prstGeom>
        </p:spPr>
      </p:pic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811021" y="695429"/>
            <a:ext cx="16276087" cy="2001643"/>
          </a:xfrm>
          <a:prstGeom prst="rect">
            <a:avLst/>
          </a:prstGeom>
          <a:solidFill>
            <a:schemeClr val="tx1">
              <a:lumMod val="85000"/>
              <a:lumOff val="15000"/>
              <a:alpha val="79000"/>
            </a:schemeClr>
          </a:solidFill>
        </p:spPr>
        <p:txBody>
          <a:bodyPr vert="horz" wrap="square" lIns="0" tIns="597692" rIns="0" bIns="0" rtlCol="0">
            <a:spAutoFit/>
          </a:bodyPr>
          <a:lstStyle/>
          <a:p>
            <a:pPr marL="549502">
              <a:spcBef>
                <a:spcPts val="4706"/>
              </a:spcBef>
            </a:pPr>
            <a:r>
              <a:rPr lang="es-ES" spc="-5" dirty="0"/>
              <a:t/>
            </a:r>
            <a:br>
              <a:rPr lang="es-ES" spc="-5" dirty="0"/>
            </a:br>
            <a:endParaRPr spc="-5" dirty="0"/>
          </a:p>
        </p:txBody>
      </p:sp>
      <p:sp>
        <p:nvSpPr>
          <p:cNvPr id="3" name="object 3"/>
          <p:cNvSpPr/>
          <p:nvPr/>
        </p:nvSpPr>
        <p:spPr>
          <a:xfrm>
            <a:off x="672420" y="519034"/>
            <a:ext cx="2098428" cy="2354434"/>
          </a:xfrm>
          <a:custGeom>
            <a:avLst/>
            <a:gdLst/>
            <a:ahLst/>
            <a:cxnLst/>
            <a:rect l="l" t="t" r="r" b="b"/>
            <a:pathLst>
              <a:path w="1958975" h="1958339">
                <a:moveTo>
                  <a:pt x="1958422" y="1958160"/>
                </a:moveTo>
                <a:lnTo>
                  <a:pt x="0" y="1958160"/>
                </a:lnTo>
                <a:lnTo>
                  <a:pt x="0" y="0"/>
                </a:lnTo>
                <a:lnTo>
                  <a:pt x="1958422" y="0"/>
                </a:lnTo>
                <a:lnTo>
                  <a:pt x="1958422" y="1958160"/>
                </a:lnTo>
                <a:close/>
              </a:path>
            </a:pathLst>
          </a:custGeom>
          <a:solidFill>
            <a:srgbClr val="142E4E">
              <a:alpha val="85000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205427" y="841480"/>
            <a:ext cx="862418" cy="79056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224337" y="1894506"/>
            <a:ext cx="0" cy="60164"/>
          </a:xfrm>
          <a:custGeom>
            <a:avLst/>
            <a:gdLst/>
            <a:ahLst/>
            <a:cxnLst/>
            <a:rect l="l" t="t" r="r" b="b"/>
            <a:pathLst>
              <a:path h="60960">
                <a:moveTo>
                  <a:pt x="0" y="0"/>
                </a:moveTo>
                <a:lnTo>
                  <a:pt x="0" y="60959"/>
                </a:lnTo>
              </a:path>
            </a:pathLst>
          </a:custGeom>
          <a:ln w="3837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205439" y="1880093"/>
            <a:ext cx="96948" cy="0"/>
          </a:xfrm>
          <a:custGeom>
            <a:avLst/>
            <a:gdLst/>
            <a:ahLst/>
            <a:cxnLst/>
            <a:rect l="l" t="t" r="r" b="b"/>
            <a:pathLst>
              <a:path w="98425">
                <a:moveTo>
                  <a:pt x="0" y="0"/>
                </a:moveTo>
                <a:lnTo>
                  <a:pt x="98059" y="0"/>
                </a:lnTo>
              </a:path>
            </a:pathLst>
          </a:custGeom>
          <a:ln w="2921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205440" y="1846249"/>
            <a:ext cx="38154" cy="0"/>
          </a:xfrm>
          <a:custGeom>
            <a:avLst/>
            <a:gdLst/>
            <a:ahLst/>
            <a:cxnLst/>
            <a:rect l="l" t="t" r="r" b="b"/>
            <a:pathLst>
              <a:path w="38734">
                <a:moveTo>
                  <a:pt x="0" y="0"/>
                </a:moveTo>
                <a:lnTo>
                  <a:pt x="38375" y="0"/>
                </a:lnTo>
              </a:path>
            </a:pathLst>
          </a:custGeom>
          <a:ln w="3937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205440" y="1812407"/>
            <a:ext cx="102577" cy="0"/>
          </a:xfrm>
          <a:custGeom>
            <a:avLst/>
            <a:gdLst/>
            <a:ahLst/>
            <a:cxnLst/>
            <a:rect l="l" t="t" r="r" b="b"/>
            <a:pathLst>
              <a:path w="104140">
                <a:moveTo>
                  <a:pt x="0" y="0"/>
                </a:moveTo>
                <a:lnTo>
                  <a:pt x="103651" y="0"/>
                </a:lnTo>
              </a:path>
            </a:pathLst>
          </a:custGeom>
          <a:ln w="2920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340139" y="1940256"/>
            <a:ext cx="92571" cy="0"/>
          </a:xfrm>
          <a:custGeom>
            <a:avLst/>
            <a:gdLst/>
            <a:ahLst/>
            <a:cxnLst/>
            <a:rect l="l" t="t" r="r" b="b"/>
            <a:pathLst>
              <a:path w="93980">
                <a:moveTo>
                  <a:pt x="0" y="0"/>
                </a:moveTo>
                <a:lnTo>
                  <a:pt x="93871" y="0"/>
                </a:lnTo>
              </a:path>
            </a:pathLst>
          </a:custGeom>
          <a:ln w="2920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1359072" y="1797998"/>
            <a:ext cx="0" cy="127848"/>
          </a:xfrm>
          <a:custGeom>
            <a:avLst/>
            <a:gdLst/>
            <a:ahLst/>
            <a:cxnLst/>
            <a:rect l="l" t="t" r="r" b="b"/>
            <a:pathLst>
              <a:path h="129539">
                <a:moveTo>
                  <a:pt x="0" y="0"/>
                </a:moveTo>
                <a:lnTo>
                  <a:pt x="0" y="129540"/>
                </a:lnTo>
              </a:path>
            </a:pathLst>
          </a:custGeom>
          <a:ln w="3844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1451333" y="1797984"/>
            <a:ext cx="154492" cy="157304"/>
          </a:xfrm>
          <a:custGeom>
            <a:avLst/>
            <a:gdLst/>
            <a:ahLst/>
            <a:cxnLst/>
            <a:rect l="l" t="t" r="r" b="b"/>
            <a:pathLst>
              <a:path w="156844" h="159385">
                <a:moveTo>
                  <a:pt x="98834" y="0"/>
                </a:moveTo>
                <a:lnTo>
                  <a:pt x="57851" y="0"/>
                </a:lnTo>
                <a:lnTo>
                  <a:pt x="0" y="159293"/>
                </a:lnTo>
                <a:lnTo>
                  <a:pt x="40166" y="159293"/>
                </a:lnTo>
                <a:lnTo>
                  <a:pt x="51035" y="125158"/>
                </a:lnTo>
                <a:lnTo>
                  <a:pt x="143919" y="125158"/>
                </a:lnTo>
                <a:lnTo>
                  <a:pt x="133901" y="97347"/>
                </a:lnTo>
                <a:lnTo>
                  <a:pt x="59369" y="97347"/>
                </a:lnTo>
                <a:lnTo>
                  <a:pt x="65484" y="78144"/>
                </a:lnTo>
                <a:lnTo>
                  <a:pt x="67505" y="71526"/>
                </a:lnTo>
                <a:lnTo>
                  <a:pt x="69610" y="64814"/>
                </a:lnTo>
                <a:lnTo>
                  <a:pt x="71798" y="57924"/>
                </a:lnTo>
                <a:lnTo>
                  <a:pt x="73955" y="51003"/>
                </a:lnTo>
                <a:lnTo>
                  <a:pt x="75882" y="44595"/>
                </a:lnTo>
                <a:lnTo>
                  <a:pt x="77568" y="38679"/>
                </a:lnTo>
                <a:lnTo>
                  <a:pt x="112767" y="38679"/>
                </a:lnTo>
                <a:lnTo>
                  <a:pt x="98834" y="0"/>
                </a:lnTo>
                <a:close/>
              </a:path>
              <a:path w="156844" h="159385">
                <a:moveTo>
                  <a:pt x="143919" y="125158"/>
                </a:moveTo>
                <a:lnTo>
                  <a:pt x="104635" y="125158"/>
                </a:lnTo>
                <a:lnTo>
                  <a:pt x="115535" y="159293"/>
                </a:lnTo>
                <a:lnTo>
                  <a:pt x="156215" y="159293"/>
                </a:lnTo>
                <a:lnTo>
                  <a:pt x="143919" y="125158"/>
                </a:lnTo>
                <a:close/>
              </a:path>
              <a:path w="156844" h="159385">
                <a:moveTo>
                  <a:pt x="112767" y="38679"/>
                </a:moveTo>
                <a:lnTo>
                  <a:pt x="78070" y="38679"/>
                </a:lnTo>
                <a:lnTo>
                  <a:pt x="79631" y="44595"/>
                </a:lnTo>
                <a:lnTo>
                  <a:pt x="81411" y="51076"/>
                </a:lnTo>
                <a:lnTo>
                  <a:pt x="85672" y="65254"/>
                </a:lnTo>
                <a:lnTo>
                  <a:pt x="87725" y="71893"/>
                </a:lnTo>
                <a:lnTo>
                  <a:pt x="89745" y="78144"/>
                </a:lnTo>
                <a:lnTo>
                  <a:pt x="95829" y="97347"/>
                </a:lnTo>
                <a:lnTo>
                  <a:pt x="133901" y="97347"/>
                </a:lnTo>
                <a:lnTo>
                  <a:pt x="112767" y="3867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1612523" y="1794977"/>
            <a:ext cx="127596" cy="163571"/>
          </a:xfrm>
          <a:custGeom>
            <a:avLst/>
            <a:gdLst/>
            <a:ahLst/>
            <a:cxnLst/>
            <a:rect l="l" t="t" r="r" b="b"/>
            <a:pathLst>
              <a:path w="129539" h="165735">
                <a:moveTo>
                  <a:pt x="85191" y="0"/>
                </a:moveTo>
                <a:lnTo>
                  <a:pt x="42091" y="9229"/>
                </a:lnTo>
                <a:lnTo>
                  <a:pt x="13138" y="34544"/>
                </a:lnTo>
                <a:lnTo>
                  <a:pt x="372" y="73422"/>
                </a:lnTo>
                <a:lnTo>
                  <a:pt x="0" y="82458"/>
                </a:lnTo>
                <a:lnTo>
                  <a:pt x="386" y="91701"/>
                </a:lnTo>
                <a:lnTo>
                  <a:pt x="13608" y="130862"/>
                </a:lnTo>
                <a:lnTo>
                  <a:pt x="42749" y="156076"/>
                </a:lnTo>
                <a:lnTo>
                  <a:pt x="84688" y="165136"/>
                </a:lnTo>
                <a:lnTo>
                  <a:pt x="92589" y="164946"/>
                </a:lnTo>
                <a:lnTo>
                  <a:pt x="128666" y="156058"/>
                </a:lnTo>
                <a:lnTo>
                  <a:pt x="123089" y="135796"/>
                </a:lnTo>
                <a:lnTo>
                  <a:pt x="81788" y="135796"/>
                </a:lnTo>
                <a:lnTo>
                  <a:pt x="75474" y="134707"/>
                </a:lnTo>
                <a:lnTo>
                  <a:pt x="41684" y="98970"/>
                </a:lnTo>
                <a:lnTo>
                  <a:pt x="40438" y="72573"/>
                </a:lnTo>
                <a:lnTo>
                  <a:pt x="41726" y="64448"/>
                </a:lnTo>
                <a:lnTo>
                  <a:pt x="70039" y="32271"/>
                </a:lnTo>
                <a:lnTo>
                  <a:pt x="75945" y="30313"/>
                </a:lnTo>
                <a:lnTo>
                  <a:pt x="82259" y="29339"/>
                </a:lnTo>
                <a:lnTo>
                  <a:pt x="122869" y="29339"/>
                </a:lnTo>
                <a:lnTo>
                  <a:pt x="128938" y="9654"/>
                </a:lnTo>
                <a:lnTo>
                  <a:pt x="93159" y="202"/>
                </a:lnTo>
                <a:lnTo>
                  <a:pt x="85191" y="0"/>
                </a:lnTo>
                <a:close/>
              </a:path>
              <a:path w="129539" h="165735">
                <a:moveTo>
                  <a:pt x="121074" y="128477"/>
                </a:moveTo>
                <a:lnTo>
                  <a:pt x="117567" y="130634"/>
                </a:lnTo>
                <a:lnTo>
                  <a:pt x="113179" y="132425"/>
                </a:lnTo>
                <a:lnTo>
                  <a:pt x="102750" y="135126"/>
                </a:lnTo>
                <a:lnTo>
                  <a:pt x="96342" y="135796"/>
                </a:lnTo>
                <a:lnTo>
                  <a:pt x="123089" y="135796"/>
                </a:lnTo>
                <a:lnTo>
                  <a:pt x="121074" y="128477"/>
                </a:lnTo>
                <a:close/>
              </a:path>
              <a:path w="129539" h="165735">
                <a:moveTo>
                  <a:pt x="122869" y="29339"/>
                </a:moveTo>
                <a:lnTo>
                  <a:pt x="95358" y="29339"/>
                </a:lnTo>
                <a:lnTo>
                  <a:pt x="101263" y="30177"/>
                </a:lnTo>
                <a:lnTo>
                  <a:pt x="111860" y="33548"/>
                </a:lnTo>
                <a:lnTo>
                  <a:pt x="116478" y="35517"/>
                </a:lnTo>
                <a:lnTo>
                  <a:pt x="120300" y="37674"/>
                </a:lnTo>
                <a:lnTo>
                  <a:pt x="122869" y="2933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1765910" y="1794989"/>
            <a:ext cx="116963" cy="163571"/>
          </a:xfrm>
          <a:custGeom>
            <a:avLst/>
            <a:gdLst/>
            <a:ahLst/>
            <a:cxnLst/>
            <a:rect l="l" t="t" r="r" b="b"/>
            <a:pathLst>
              <a:path w="118744" h="165735">
                <a:moveTo>
                  <a:pt x="11402" y="124938"/>
                </a:moveTo>
                <a:lnTo>
                  <a:pt x="2795" y="152979"/>
                </a:lnTo>
                <a:lnTo>
                  <a:pt x="8614" y="155718"/>
                </a:lnTo>
                <a:lnTo>
                  <a:pt x="14708" y="158127"/>
                </a:lnTo>
                <a:lnTo>
                  <a:pt x="56165" y="165104"/>
                </a:lnTo>
                <a:lnTo>
                  <a:pt x="63862" y="164862"/>
                </a:lnTo>
                <a:lnTo>
                  <a:pt x="103284" y="150445"/>
                </a:lnTo>
                <a:lnTo>
                  <a:pt x="108457" y="145890"/>
                </a:lnTo>
                <a:lnTo>
                  <a:pt x="112300" y="140623"/>
                </a:lnTo>
                <a:lnTo>
                  <a:pt x="114114" y="136309"/>
                </a:lnTo>
                <a:lnTo>
                  <a:pt x="46783" y="136309"/>
                </a:lnTo>
                <a:lnTo>
                  <a:pt x="39559" y="135262"/>
                </a:lnTo>
                <a:lnTo>
                  <a:pt x="25726" y="131242"/>
                </a:lnTo>
                <a:lnTo>
                  <a:pt x="18596" y="128477"/>
                </a:lnTo>
                <a:lnTo>
                  <a:pt x="11402" y="124938"/>
                </a:lnTo>
                <a:close/>
              </a:path>
              <a:path w="118744" h="165735">
                <a:moveTo>
                  <a:pt x="60458" y="0"/>
                </a:moveTo>
                <a:lnTo>
                  <a:pt x="20721" y="9486"/>
                </a:lnTo>
                <a:lnTo>
                  <a:pt x="3957" y="29067"/>
                </a:lnTo>
                <a:lnTo>
                  <a:pt x="1319" y="34972"/>
                </a:lnTo>
                <a:lnTo>
                  <a:pt x="0" y="41391"/>
                </a:lnTo>
                <a:lnTo>
                  <a:pt x="0" y="55055"/>
                </a:lnTo>
                <a:lnTo>
                  <a:pt x="29643" y="90971"/>
                </a:lnTo>
                <a:lnTo>
                  <a:pt x="58762" y="101567"/>
                </a:lnTo>
                <a:lnTo>
                  <a:pt x="63191" y="103190"/>
                </a:lnTo>
                <a:lnTo>
                  <a:pt x="66594" y="104813"/>
                </a:lnTo>
                <a:lnTo>
                  <a:pt x="70113" y="106436"/>
                </a:lnTo>
                <a:lnTo>
                  <a:pt x="72814" y="108049"/>
                </a:lnTo>
                <a:lnTo>
                  <a:pt x="74730" y="109734"/>
                </a:lnTo>
                <a:lnTo>
                  <a:pt x="76657" y="111399"/>
                </a:lnTo>
                <a:lnTo>
                  <a:pt x="77976" y="113116"/>
                </a:lnTo>
                <a:lnTo>
                  <a:pt x="79327" y="116488"/>
                </a:lnTo>
                <a:lnTo>
                  <a:pt x="79620" y="118174"/>
                </a:lnTo>
                <a:lnTo>
                  <a:pt x="79620" y="124938"/>
                </a:lnTo>
                <a:lnTo>
                  <a:pt x="77673" y="128917"/>
                </a:lnTo>
                <a:lnTo>
                  <a:pt x="69777" y="134823"/>
                </a:lnTo>
                <a:lnTo>
                  <a:pt x="63317" y="136309"/>
                </a:lnTo>
                <a:lnTo>
                  <a:pt x="114114" y="136309"/>
                </a:lnTo>
                <a:lnTo>
                  <a:pt x="117336" y="128645"/>
                </a:lnTo>
                <a:lnTo>
                  <a:pt x="118614" y="122268"/>
                </a:lnTo>
                <a:lnTo>
                  <a:pt x="118594" y="109734"/>
                </a:lnTo>
                <a:lnTo>
                  <a:pt x="117598" y="104499"/>
                </a:lnTo>
                <a:lnTo>
                  <a:pt x="115546" y="99620"/>
                </a:lnTo>
                <a:lnTo>
                  <a:pt x="113546" y="94719"/>
                </a:lnTo>
                <a:lnTo>
                  <a:pt x="83578" y="70793"/>
                </a:lnTo>
                <a:lnTo>
                  <a:pt x="62720" y="63998"/>
                </a:lnTo>
                <a:lnTo>
                  <a:pt x="54647" y="61296"/>
                </a:lnTo>
                <a:lnTo>
                  <a:pt x="48637" y="58678"/>
                </a:lnTo>
                <a:lnTo>
                  <a:pt x="44794" y="56239"/>
                </a:lnTo>
                <a:lnTo>
                  <a:pt x="40909" y="53851"/>
                </a:lnTo>
                <a:lnTo>
                  <a:pt x="38951" y="49893"/>
                </a:lnTo>
                <a:lnTo>
                  <a:pt x="38985" y="39705"/>
                </a:lnTo>
                <a:lnTo>
                  <a:pt x="40983" y="35957"/>
                </a:lnTo>
                <a:lnTo>
                  <a:pt x="49077" y="30281"/>
                </a:lnTo>
                <a:lnTo>
                  <a:pt x="54951" y="28836"/>
                </a:lnTo>
                <a:lnTo>
                  <a:pt x="105005" y="28836"/>
                </a:lnTo>
                <a:lnTo>
                  <a:pt x="110279" y="11643"/>
                </a:lnTo>
                <a:lnTo>
                  <a:pt x="68514" y="215"/>
                </a:lnTo>
                <a:lnTo>
                  <a:pt x="60458" y="0"/>
                </a:lnTo>
                <a:close/>
              </a:path>
              <a:path w="118744" h="165735">
                <a:moveTo>
                  <a:pt x="105005" y="28836"/>
                </a:moveTo>
                <a:lnTo>
                  <a:pt x="68762" y="28836"/>
                </a:lnTo>
                <a:lnTo>
                  <a:pt x="75170" y="29810"/>
                </a:lnTo>
                <a:lnTo>
                  <a:pt x="88468" y="33663"/>
                </a:lnTo>
                <a:lnTo>
                  <a:pt x="95086" y="36323"/>
                </a:lnTo>
                <a:lnTo>
                  <a:pt x="101672" y="39705"/>
                </a:lnTo>
                <a:lnTo>
                  <a:pt x="105005" y="2883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1911619" y="1795004"/>
            <a:ext cx="158245" cy="162945"/>
          </a:xfrm>
          <a:custGeom>
            <a:avLst/>
            <a:gdLst/>
            <a:ahLst/>
            <a:cxnLst/>
            <a:rect l="l" t="t" r="r" b="b"/>
            <a:pathLst>
              <a:path w="160655" h="165100">
                <a:moveTo>
                  <a:pt x="80667" y="0"/>
                </a:moveTo>
                <a:lnTo>
                  <a:pt x="41510" y="9030"/>
                </a:lnTo>
                <a:lnTo>
                  <a:pt x="9410" y="41309"/>
                </a:lnTo>
                <a:lnTo>
                  <a:pt x="0" y="82939"/>
                </a:lnTo>
                <a:lnTo>
                  <a:pt x="366" y="92398"/>
                </a:lnTo>
                <a:lnTo>
                  <a:pt x="13046" y="131773"/>
                </a:lnTo>
                <a:lnTo>
                  <a:pt x="47789" y="159523"/>
                </a:lnTo>
                <a:lnTo>
                  <a:pt x="79652" y="165094"/>
                </a:lnTo>
                <a:lnTo>
                  <a:pt x="88094" y="164739"/>
                </a:lnTo>
                <a:lnTo>
                  <a:pt x="125426" y="152480"/>
                </a:lnTo>
                <a:lnTo>
                  <a:pt x="143027" y="136268"/>
                </a:lnTo>
                <a:lnTo>
                  <a:pt x="75107" y="136268"/>
                </a:lnTo>
                <a:lnTo>
                  <a:pt x="69935" y="135147"/>
                </a:lnTo>
                <a:lnTo>
                  <a:pt x="41485" y="99682"/>
                </a:lnTo>
                <a:lnTo>
                  <a:pt x="40538" y="73450"/>
                </a:lnTo>
                <a:lnTo>
                  <a:pt x="41454" y="66155"/>
                </a:lnTo>
                <a:lnTo>
                  <a:pt x="43506" y="59411"/>
                </a:lnTo>
                <a:lnTo>
                  <a:pt x="45527" y="52658"/>
                </a:lnTo>
                <a:lnTo>
                  <a:pt x="48302" y="47014"/>
                </a:lnTo>
                <a:lnTo>
                  <a:pt x="51841" y="42469"/>
                </a:lnTo>
                <a:lnTo>
                  <a:pt x="55359" y="37904"/>
                </a:lnTo>
                <a:lnTo>
                  <a:pt x="59585" y="34493"/>
                </a:lnTo>
                <a:lnTo>
                  <a:pt x="69160" y="29967"/>
                </a:lnTo>
                <a:lnTo>
                  <a:pt x="74290" y="28826"/>
                </a:lnTo>
                <a:lnTo>
                  <a:pt x="143719" y="28826"/>
                </a:lnTo>
                <a:lnTo>
                  <a:pt x="142836" y="27588"/>
                </a:lnTo>
                <a:lnTo>
                  <a:pt x="105017" y="3193"/>
                </a:lnTo>
                <a:lnTo>
                  <a:pt x="89097" y="355"/>
                </a:lnTo>
                <a:lnTo>
                  <a:pt x="80667" y="0"/>
                </a:lnTo>
                <a:close/>
              </a:path>
              <a:path w="160655" h="165100">
                <a:moveTo>
                  <a:pt x="143719" y="28826"/>
                </a:moveTo>
                <a:lnTo>
                  <a:pt x="85191" y="28826"/>
                </a:lnTo>
                <a:lnTo>
                  <a:pt x="90395" y="29915"/>
                </a:lnTo>
                <a:lnTo>
                  <a:pt x="95190" y="32135"/>
                </a:lnTo>
                <a:lnTo>
                  <a:pt x="116687" y="58762"/>
                </a:lnTo>
                <a:lnTo>
                  <a:pt x="118813" y="65621"/>
                </a:lnTo>
                <a:lnTo>
                  <a:pt x="119833" y="73450"/>
                </a:lnTo>
                <a:lnTo>
                  <a:pt x="119789" y="92398"/>
                </a:lnTo>
                <a:lnTo>
                  <a:pt x="118844" y="99682"/>
                </a:lnTo>
                <a:lnTo>
                  <a:pt x="116823" y="106426"/>
                </a:lnTo>
                <a:lnTo>
                  <a:pt x="114834" y="113179"/>
                </a:lnTo>
                <a:lnTo>
                  <a:pt x="86070" y="136268"/>
                </a:lnTo>
                <a:lnTo>
                  <a:pt x="143027" y="136268"/>
                </a:lnTo>
                <a:lnTo>
                  <a:pt x="158768" y="100936"/>
                </a:lnTo>
                <a:lnTo>
                  <a:pt x="160330" y="82939"/>
                </a:lnTo>
                <a:lnTo>
                  <a:pt x="159957" y="73450"/>
                </a:lnTo>
                <a:lnTo>
                  <a:pt x="147263" y="33798"/>
                </a:lnTo>
                <a:lnTo>
                  <a:pt x="143719" y="2882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1204220" y="2043792"/>
            <a:ext cx="75682" cy="85859"/>
          </a:xfrm>
          <a:custGeom>
            <a:avLst/>
            <a:gdLst/>
            <a:ahLst/>
            <a:cxnLst/>
            <a:rect l="l" t="t" r="r" b="b"/>
            <a:pathLst>
              <a:path w="76834" h="86994">
                <a:moveTo>
                  <a:pt x="43297" y="0"/>
                </a:moveTo>
                <a:lnTo>
                  <a:pt x="34082" y="0"/>
                </a:lnTo>
                <a:lnTo>
                  <a:pt x="0" y="86583"/>
                </a:lnTo>
                <a:lnTo>
                  <a:pt x="10282" y="86583"/>
                </a:lnTo>
                <a:lnTo>
                  <a:pt x="19769" y="61851"/>
                </a:lnTo>
                <a:lnTo>
                  <a:pt x="67217" y="61851"/>
                </a:lnTo>
                <a:lnTo>
                  <a:pt x="64136" y="53883"/>
                </a:lnTo>
                <a:lnTo>
                  <a:pt x="22501" y="53883"/>
                </a:lnTo>
                <a:lnTo>
                  <a:pt x="30470" y="33318"/>
                </a:lnTo>
                <a:lnTo>
                  <a:pt x="31287" y="31370"/>
                </a:lnTo>
                <a:lnTo>
                  <a:pt x="35433" y="19852"/>
                </a:lnTo>
                <a:lnTo>
                  <a:pt x="36888" y="15643"/>
                </a:lnTo>
                <a:lnTo>
                  <a:pt x="38344" y="10973"/>
                </a:lnTo>
                <a:lnTo>
                  <a:pt x="47541" y="10973"/>
                </a:lnTo>
                <a:lnTo>
                  <a:pt x="43297" y="0"/>
                </a:lnTo>
                <a:close/>
              </a:path>
              <a:path w="76834" h="86994">
                <a:moveTo>
                  <a:pt x="67217" y="61851"/>
                </a:moveTo>
                <a:lnTo>
                  <a:pt x="56867" y="61851"/>
                </a:lnTo>
                <a:lnTo>
                  <a:pt x="66343" y="86583"/>
                </a:lnTo>
                <a:lnTo>
                  <a:pt x="76783" y="86583"/>
                </a:lnTo>
                <a:lnTo>
                  <a:pt x="67217" y="61851"/>
                </a:lnTo>
                <a:close/>
              </a:path>
              <a:path w="76834" h="86994">
                <a:moveTo>
                  <a:pt x="47541" y="10973"/>
                </a:moveTo>
                <a:lnTo>
                  <a:pt x="38606" y="10973"/>
                </a:lnTo>
                <a:lnTo>
                  <a:pt x="40166" y="15873"/>
                </a:lnTo>
                <a:lnTo>
                  <a:pt x="42993" y="24418"/>
                </a:lnTo>
                <a:lnTo>
                  <a:pt x="44375" y="28459"/>
                </a:lnTo>
                <a:lnTo>
                  <a:pt x="45726" y="32114"/>
                </a:lnTo>
                <a:lnTo>
                  <a:pt x="47014" y="35339"/>
                </a:lnTo>
                <a:lnTo>
                  <a:pt x="53862" y="53883"/>
                </a:lnTo>
                <a:lnTo>
                  <a:pt x="64136" y="53883"/>
                </a:lnTo>
                <a:lnTo>
                  <a:pt x="47541" y="10973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1319438" y="2043775"/>
            <a:ext cx="58795" cy="85859"/>
          </a:xfrm>
          <a:custGeom>
            <a:avLst/>
            <a:gdLst/>
            <a:ahLst/>
            <a:cxnLst/>
            <a:rect l="l" t="t" r="r" b="b"/>
            <a:pathLst>
              <a:path w="59690" h="86994">
                <a:moveTo>
                  <a:pt x="31119" y="0"/>
                </a:moveTo>
                <a:lnTo>
                  <a:pt x="0" y="0"/>
                </a:lnTo>
                <a:lnTo>
                  <a:pt x="0" y="86615"/>
                </a:lnTo>
                <a:lnTo>
                  <a:pt x="9182" y="86615"/>
                </a:lnTo>
                <a:lnTo>
                  <a:pt x="9182" y="51275"/>
                </a:lnTo>
                <a:lnTo>
                  <a:pt x="36983" y="51275"/>
                </a:lnTo>
                <a:lnTo>
                  <a:pt x="35852" y="49485"/>
                </a:lnTo>
                <a:lnTo>
                  <a:pt x="38208" y="48679"/>
                </a:lnTo>
                <a:lnTo>
                  <a:pt x="40501" y="47558"/>
                </a:lnTo>
                <a:lnTo>
                  <a:pt x="42700" y="46208"/>
                </a:lnTo>
                <a:lnTo>
                  <a:pt x="44888" y="44794"/>
                </a:lnTo>
                <a:lnTo>
                  <a:pt x="46657" y="43307"/>
                </a:lnTo>
                <a:lnTo>
                  <a:pt x="9182" y="43307"/>
                </a:lnTo>
                <a:lnTo>
                  <a:pt x="9182" y="7999"/>
                </a:lnTo>
                <a:lnTo>
                  <a:pt x="48106" y="7999"/>
                </a:lnTo>
                <a:lnTo>
                  <a:pt x="44783" y="4827"/>
                </a:lnTo>
                <a:lnTo>
                  <a:pt x="41956" y="3109"/>
                </a:lnTo>
                <a:lnTo>
                  <a:pt x="38511" y="1853"/>
                </a:lnTo>
                <a:lnTo>
                  <a:pt x="35077" y="649"/>
                </a:lnTo>
                <a:lnTo>
                  <a:pt x="31119" y="0"/>
                </a:lnTo>
                <a:close/>
              </a:path>
              <a:path w="59690" h="86994">
                <a:moveTo>
                  <a:pt x="36983" y="51275"/>
                </a:moveTo>
                <a:lnTo>
                  <a:pt x="26627" y="51275"/>
                </a:lnTo>
                <a:lnTo>
                  <a:pt x="48071" y="86615"/>
                </a:lnTo>
                <a:lnTo>
                  <a:pt x="59307" y="86615"/>
                </a:lnTo>
                <a:lnTo>
                  <a:pt x="36983" y="51275"/>
                </a:lnTo>
                <a:close/>
              </a:path>
              <a:path w="59690" h="86994">
                <a:moveTo>
                  <a:pt x="48106" y="7999"/>
                </a:moveTo>
                <a:lnTo>
                  <a:pt x="30145" y="7999"/>
                </a:lnTo>
                <a:lnTo>
                  <a:pt x="35203" y="9423"/>
                </a:lnTo>
                <a:lnTo>
                  <a:pt x="38648" y="12188"/>
                </a:lnTo>
                <a:lnTo>
                  <a:pt x="42092" y="14994"/>
                </a:lnTo>
                <a:lnTo>
                  <a:pt x="43778" y="19413"/>
                </a:lnTo>
                <a:lnTo>
                  <a:pt x="43778" y="28564"/>
                </a:lnTo>
                <a:lnTo>
                  <a:pt x="43234" y="31224"/>
                </a:lnTo>
                <a:lnTo>
                  <a:pt x="42124" y="33496"/>
                </a:lnTo>
                <a:lnTo>
                  <a:pt x="41077" y="35705"/>
                </a:lnTo>
                <a:lnTo>
                  <a:pt x="25381" y="43307"/>
                </a:lnTo>
                <a:lnTo>
                  <a:pt x="46657" y="43307"/>
                </a:lnTo>
                <a:lnTo>
                  <a:pt x="46857" y="43140"/>
                </a:lnTo>
                <a:lnTo>
                  <a:pt x="50228" y="39087"/>
                </a:lnTo>
                <a:lnTo>
                  <a:pt x="51579" y="36763"/>
                </a:lnTo>
                <a:lnTo>
                  <a:pt x="52563" y="34061"/>
                </a:lnTo>
                <a:lnTo>
                  <a:pt x="53600" y="31318"/>
                </a:lnTo>
                <a:lnTo>
                  <a:pt x="54067" y="28564"/>
                </a:lnTo>
                <a:lnTo>
                  <a:pt x="54103" y="21360"/>
                </a:lnTo>
                <a:lnTo>
                  <a:pt x="53527" y="18030"/>
                </a:lnTo>
                <a:lnTo>
                  <a:pt x="52281" y="14952"/>
                </a:lnTo>
                <a:lnTo>
                  <a:pt x="51139" y="11853"/>
                </a:lnTo>
                <a:lnTo>
                  <a:pt x="49422" y="9256"/>
                </a:lnTo>
                <a:lnTo>
                  <a:pt x="48106" y="799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1413186" y="2043677"/>
            <a:ext cx="67551" cy="85859"/>
          </a:xfrm>
          <a:custGeom>
            <a:avLst/>
            <a:gdLst/>
            <a:ahLst/>
            <a:cxnLst/>
            <a:rect l="l" t="t" r="r" b="b"/>
            <a:pathLst>
              <a:path w="68580" h="86994">
                <a:moveTo>
                  <a:pt x="47024" y="0"/>
                </a:moveTo>
                <a:lnTo>
                  <a:pt x="36019" y="0"/>
                </a:lnTo>
                <a:lnTo>
                  <a:pt x="30417" y="942"/>
                </a:lnTo>
                <a:lnTo>
                  <a:pt x="20156" y="4690"/>
                </a:lnTo>
                <a:lnTo>
                  <a:pt x="15727" y="7423"/>
                </a:lnTo>
                <a:lnTo>
                  <a:pt x="11956" y="11109"/>
                </a:lnTo>
                <a:lnTo>
                  <a:pt x="8209" y="14680"/>
                </a:lnTo>
                <a:lnTo>
                  <a:pt x="5266" y="19203"/>
                </a:lnTo>
                <a:lnTo>
                  <a:pt x="3172" y="24700"/>
                </a:lnTo>
                <a:lnTo>
                  <a:pt x="1047" y="30145"/>
                </a:lnTo>
                <a:lnTo>
                  <a:pt x="0" y="36428"/>
                </a:lnTo>
                <a:lnTo>
                  <a:pt x="0" y="50563"/>
                </a:lnTo>
                <a:lnTo>
                  <a:pt x="1151" y="56741"/>
                </a:lnTo>
                <a:lnTo>
                  <a:pt x="3413" y="62144"/>
                </a:lnTo>
                <a:lnTo>
                  <a:pt x="5612" y="67505"/>
                </a:lnTo>
                <a:lnTo>
                  <a:pt x="8680" y="72029"/>
                </a:lnTo>
                <a:lnTo>
                  <a:pt x="12533" y="75683"/>
                </a:lnTo>
                <a:lnTo>
                  <a:pt x="16376" y="79390"/>
                </a:lnTo>
                <a:lnTo>
                  <a:pt x="20868" y="82123"/>
                </a:lnTo>
                <a:lnTo>
                  <a:pt x="31129" y="85903"/>
                </a:lnTo>
                <a:lnTo>
                  <a:pt x="36627" y="86855"/>
                </a:lnTo>
                <a:lnTo>
                  <a:pt x="48239" y="86855"/>
                </a:lnTo>
                <a:lnTo>
                  <a:pt x="53108" y="86416"/>
                </a:lnTo>
                <a:lnTo>
                  <a:pt x="61097" y="84657"/>
                </a:lnTo>
                <a:lnTo>
                  <a:pt x="64814" y="83547"/>
                </a:lnTo>
                <a:lnTo>
                  <a:pt x="68186" y="82165"/>
                </a:lnTo>
                <a:lnTo>
                  <a:pt x="68186" y="78720"/>
                </a:lnTo>
                <a:lnTo>
                  <a:pt x="38040" y="78720"/>
                </a:lnTo>
                <a:lnTo>
                  <a:pt x="33622" y="77966"/>
                </a:lnTo>
                <a:lnTo>
                  <a:pt x="25758" y="74824"/>
                </a:lnTo>
                <a:lnTo>
                  <a:pt x="22313" y="72573"/>
                </a:lnTo>
                <a:lnTo>
                  <a:pt x="19444" y="69568"/>
                </a:lnTo>
                <a:lnTo>
                  <a:pt x="16575" y="66594"/>
                </a:lnTo>
                <a:lnTo>
                  <a:pt x="14355" y="62919"/>
                </a:lnTo>
                <a:lnTo>
                  <a:pt x="11245" y="54113"/>
                </a:lnTo>
                <a:lnTo>
                  <a:pt x="10429" y="49077"/>
                </a:lnTo>
                <a:lnTo>
                  <a:pt x="10525" y="36428"/>
                </a:lnTo>
                <a:lnTo>
                  <a:pt x="11371" y="31465"/>
                </a:lnTo>
                <a:lnTo>
                  <a:pt x="15025" y="22386"/>
                </a:lnTo>
                <a:lnTo>
                  <a:pt x="17454" y="18701"/>
                </a:lnTo>
                <a:lnTo>
                  <a:pt x="20522" y="15926"/>
                </a:lnTo>
                <a:lnTo>
                  <a:pt x="23507" y="13130"/>
                </a:lnTo>
                <a:lnTo>
                  <a:pt x="27014" y="11078"/>
                </a:lnTo>
                <a:lnTo>
                  <a:pt x="35004" y="8575"/>
                </a:lnTo>
                <a:lnTo>
                  <a:pt x="39161" y="7968"/>
                </a:lnTo>
                <a:lnTo>
                  <a:pt x="65282" y="7968"/>
                </a:lnTo>
                <a:lnTo>
                  <a:pt x="66270" y="4931"/>
                </a:lnTo>
                <a:lnTo>
                  <a:pt x="62762" y="3109"/>
                </a:lnTo>
                <a:lnTo>
                  <a:pt x="59108" y="1821"/>
                </a:lnTo>
                <a:lnTo>
                  <a:pt x="51412" y="366"/>
                </a:lnTo>
                <a:lnTo>
                  <a:pt x="47024" y="0"/>
                </a:lnTo>
                <a:close/>
              </a:path>
              <a:path w="68580" h="86994">
                <a:moveTo>
                  <a:pt x="68186" y="41077"/>
                </a:moveTo>
                <a:lnTo>
                  <a:pt x="41255" y="41077"/>
                </a:lnTo>
                <a:lnTo>
                  <a:pt x="41255" y="48773"/>
                </a:lnTo>
                <a:lnTo>
                  <a:pt x="58668" y="48773"/>
                </a:lnTo>
                <a:lnTo>
                  <a:pt x="58668" y="76248"/>
                </a:lnTo>
                <a:lnTo>
                  <a:pt x="46386" y="78720"/>
                </a:lnTo>
                <a:lnTo>
                  <a:pt x="68186" y="78720"/>
                </a:lnTo>
                <a:lnTo>
                  <a:pt x="68186" y="41077"/>
                </a:lnTo>
                <a:close/>
              </a:path>
              <a:path w="68580" h="86994">
                <a:moveTo>
                  <a:pt x="65282" y="7968"/>
                </a:moveTo>
                <a:lnTo>
                  <a:pt x="47160" y="7968"/>
                </a:lnTo>
                <a:lnTo>
                  <a:pt x="50595" y="8334"/>
                </a:lnTo>
                <a:lnTo>
                  <a:pt x="57317" y="9957"/>
                </a:lnTo>
                <a:lnTo>
                  <a:pt x="60563" y="11109"/>
                </a:lnTo>
                <a:lnTo>
                  <a:pt x="63767" y="12627"/>
                </a:lnTo>
                <a:lnTo>
                  <a:pt x="65282" y="7968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1526088" y="2043787"/>
            <a:ext cx="50663" cy="85859"/>
          </a:xfrm>
          <a:custGeom>
            <a:avLst/>
            <a:gdLst/>
            <a:ahLst/>
            <a:cxnLst/>
            <a:rect l="l" t="t" r="r" b="b"/>
            <a:pathLst>
              <a:path w="51434" h="86994">
                <a:moveTo>
                  <a:pt x="50836" y="0"/>
                </a:moveTo>
                <a:lnTo>
                  <a:pt x="0" y="0"/>
                </a:lnTo>
                <a:lnTo>
                  <a:pt x="0" y="86583"/>
                </a:lnTo>
                <a:lnTo>
                  <a:pt x="51265" y="86583"/>
                </a:lnTo>
                <a:lnTo>
                  <a:pt x="51265" y="78447"/>
                </a:lnTo>
                <a:lnTo>
                  <a:pt x="9884" y="78447"/>
                </a:lnTo>
                <a:lnTo>
                  <a:pt x="9884" y="45914"/>
                </a:lnTo>
                <a:lnTo>
                  <a:pt x="47265" y="45914"/>
                </a:lnTo>
                <a:lnTo>
                  <a:pt x="47265" y="37768"/>
                </a:lnTo>
                <a:lnTo>
                  <a:pt x="9884" y="37768"/>
                </a:lnTo>
                <a:lnTo>
                  <a:pt x="9884" y="8135"/>
                </a:lnTo>
                <a:lnTo>
                  <a:pt x="50836" y="8135"/>
                </a:lnTo>
                <a:lnTo>
                  <a:pt x="5083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1620019" y="2043787"/>
            <a:ext cx="66300" cy="85859"/>
          </a:xfrm>
          <a:custGeom>
            <a:avLst/>
            <a:gdLst/>
            <a:ahLst/>
            <a:cxnLst/>
            <a:rect l="l" t="t" r="r" b="b"/>
            <a:pathLst>
              <a:path w="67310" h="86994">
                <a:moveTo>
                  <a:pt x="8942" y="0"/>
                </a:moveTo>
                <a:lnTo>
                  <a:pt x="0" y="0"/>
                </a:lnTo>
                <a:lnTo>
                  <a:pt x="0" y="86583"/>
                </a:lnTo>
                <a:lnTo>
                  <a:pt x="9612" y="86583"/>
                </a:lnTo>
                <a:lnTo>
                  <a:pt x="9518" y="26198"/>
                </a:lnTo>
                <a:lnTo>
                  <a:pt x="9206" y="17151"/>
                </a:lnTo>
                <a:lnTo>
                  <a:pt x="9078" y="14010"/>
                </a:lnTo>
                <a:lnTo>
                  <a:pt x="18614" y="14010"/>
                </a:lnTo>
                <a:lnTo>
                  <a:pt x="8942" y="0"/>
                </a:lnTo>
                <a:close/>
              </a:path>
              <a:path w="67310" h="86994">
                <a:moveTo>
                  <a:pt x="18614" y="14010"/>
                </a:moveTo>
                <a:lnTo>
                  <a:pt x="9350" y="14010"/>
                </a:lnTo>
                <a:lnTo>
                  <a:pt x="10963" y="17151"/>
                </a:lnTo>
                <a:lnTo>
                  <a:pt x="12753" y="20261"/>
                </a:lnTo>
                <a:lnTo>
                  <a:pt x="14617" y="23454"/>
                </a:lnTo>
                <a:lnTo>
                  <a:pt x="16533" y="26637"/>
                </a:lnTo>
                <a:lnTo>
                  <a:pt x="18428" y="29569"/>
                </a:lnTo>
                <a:lnTo>
                  <a:pt x="20344" y="32302"/>
                </a:lnTo>
                <a:lnTo>
                  <a:pt x="58123" y="86583"/>
                </a:lnTo>
                <a:lnTo>
                  <a:pt x="67066" y="86583"/>
                </a:lnTo>
                <a:lnTo>
                  <a:pt x="67066" y="71327"/>
                </a:lnTo>
                <a:lnTo>
                  <a:pt x="57579" y="71327"/>
                </a:lnTo>
                <a:lnTo>
                  <a:pt x="56029" y="68751"/>
                </a:lnTo>
                <a:lnTo>
                  <a:pt x="54406" y="66196"/>
                </a:lnTo>
                <a:lnTo>
                  <a:pt x="52679" y="63662"/>
                </a:lnTo>
                <a:lnTo>
                  <a:pt x="50993" y="61066"/>
                </a:lnTo>
                <a:lnTo>
                  <a:pt x="47558" y="55935"/>
                </a:lnTo>
                <a:lnTo>
                  <a:pt x="18614" y="14010"/>
                </a:lnTo>
                <a:close/>
              </a:path>
              <a:path w="67310" h="86994">
                <a:moveTo>
                  <a:pt x="67066" y="0"/>
                </a:moveTo>
                <a:lnTo>
                  <a:pt x="57443" y="0"/>
                </a:lnTo>
                <a:lnTo>
                  <a:pt x="57507" y="61066"/>
                </a:lnTo>
                <a:lnTo>
                  <a:pt x="57629" y="66196"/>
                </a:lnTo>
                <a:lnTo>
                  <a:pt x="57724" y="68751"/>
                </a:lnTo>
                <a:lnTo>
                  <a:pt x="57851" y="71327"/>
                </a:lnTo>
                <a:lnTo>
                  <a:pt x="67066" y="71327"/>
                </a:lnTo>
                <a:lnTo>
                  <a:pt x="6706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1725184" y="2043787"/>
            <a:ext cx="65675" cy="85859"/>
          </a:xfrm>
          <a:custGeom>
            <a:avLst/>
            <a:gdLst/>
            <a:ahLst/>
            <a:cxnLst/>
            <a:rect l="l" t="t" r="r" b="b"/>
            <a:pathLst>
              <a:path w="66675" h="86994">
                <a:moveTo>
                  <a:pt x="37799" y="8271"/>
                </a:moveTo>
                <a:lnTo>
                  <a:pt x="27915" y="8271"/>
                </a:lnTo>
                <a:lnTo>
                  <a:pt x="27915" y="86583"/>
                </a:lnTo>
                <a:lnTo>
                  <a:pt x="37799" y="86583"/>
                </a:lnTo>
                <a:lnTo>
                  <a:pt x="37799" y="8271"/>
                </a:lnTo>
                <a:close/>
              </a:path>
              <a:path w="66675" h="86994">
                <a:moveTo>
                  <a:pt x="66228" y="0"/>
                </a:moveTo>
                <a:lnTo>
                  <a:pt x="0" y="0"/>
                </a:lnTo>
                <a:lnTo>
                  <a:pt x="0" y="8271"/>
                </a:lnTo>
                <a:lnTo>
                  <a:pt x="66228" y="8271"/>
                </a:lnTo>
                <a:lnTo>
                  <a:pt x="66228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1834400" y="2043808"/>
            <a:ext cx="0" cy="85859"/>
          </a:xfrm>
          <a:custGeom>
            <a:avLst/>
            <a:gdLst/>
            <a:ahLst/>
            <a:cxnLst/>
            <a:rect l="l" t="t" r="r" b="b"/>
            <a:pathLst>
              <a:path h="86994">
                <a:moveTo>
                  <a:pt x="0" y="0"/>
                </a:moveTo>
                <a:lnTo>
                  <a:pt x="0" y="86583"/>
                </a:lnTo>
              </a:path>
            </a:pathLst>
          </a:custGeom>
          <a:ln w="9926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1887895" y="2043787"/>
            <a:ext cx="66300" cy="85859"/>
          </a:xfrm>
          <a:custGeom>
            <a:avLst/>
            <a:gdLst/>
            <a:ahLst/>
            <a:cxnLst/>
            <a:rect l="l" t="t" r="r" b="b"/>
            <a:pathLst>
              <a:path w="67310" h="86994">
                <a:moveTo>
                  <a:pt x="8910" y="0"/>
                </a:moveTo>
                <a:lnTo>
                  <a:pt x="0" y="0"/>
                </a:lnTo>
                <a:lnTo>
                  <a:pt x="0" y="86583"/>
                </a:lnTo>
                <a:lnTo>
                  <a:pt x="9580" y="86583"/>
                </a:lnTo>
                <a:lnTo>
                  <a:pt x="9476" y="26198"/>
                </a:lnTo>
                <a:lnTo>
                  <a:pt x="9172" y="17151"/>
                </a:lnTo>
                <a:lnTo>
                  <a:pt x="9036" y="14010"/>
                </a:lnTo>
                <a:lnTo>
                  <a:pt x="18582" y="14010"/>
                </a:lnTo>
                <a:lnTo>
                  <a:pt x="8910" y="0"/>
                </a:lnTo>
                <a:close/>
              </a:path>
              <a:path w="67310" h="86994">
                <a:moveTo>
                  <a:pt x="18582" y="14010"/>
                </a:moveTo>
                <a:lnTo>
                  <a:pt x="9350" y="14010"/>
                </a:lnTo>
                <a:lnTo>
                  <a:pt x="11004" y="17151"/>
                </a:lnTo>
                <a:lnTo>
                  <a:pt x="12722" y="20261"/>
                </a:lnTo>
                <a:lnTo>
                  <a:pt x="16502" y="26637"/>
                </a:lnTo>
                <a:lnTo>
                  <a:pt x="18397" y="29569"/>
                </a:lnTo>
                <a:lnTo>
                  <a:pt x="20313" y="32302"/>
                </a:lnTo>
                <a:lnTo>
                  <a:pt x="58092" y="86583"/>
                </a:lnTo>
                <a:lnTo>
                  <a:pt x="67034" y="86583"/>
                </a:lnTo>
                <a:lnTo>
                  <a:pt x="67034" y="71327"/>
                </a:lnTo>
                <a:lnTo>
                  <a:pt x="57547" y="71327"/>
                </a:lnTo>
                <a:lnTo>
                  <a:pt x="55998" y="68751"/>
                </a:lnTo>
                <a:lnTo>
                  <a:pt x="54375" y="66196"/>
                </a:lnTo>
                <a:lnTo>
                  <a:pt x="49275" y="58500"/>
                </a:lnTo>
                <a:lnTo>
                  <a:pt x="47527" y="55935"/>
                </a:lnTo>
                <a:lnTo>
                  <a:pt x="18582" y="14010"/>
                </a:lnTo>
                <a:close/>
              </a:path>
              <a:path w="67310" h="86994">
                <a:moveTo>
                  <a:pt x="67034" y="0"/>
                </a:moveTo>
                <a:lnTo>
                  <a:pt x="57411" y="0"/>
                </a:lnTo>
                <a:lnTo>
                  <a:pt x="57449" y="58500"/>
                </a:lnTo>
                <a:lnTo>
                  <a:pt x="57547" y="64573"/>
                </a:lnTo>
                <a:lnTo>
                  <a:pt x="57685" y="68751"/>
                </a:lnTo>
                <a:lnTo>
                  <a:pt x="57788" y="71327"/>
                </a:lnTo>
                <a:lnTo>
                  <a:pt x="67034" y="71327"/>
                </a:lnTo>
                <a:lnTo>
                  <a:pt x="6703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1993305" y="2043792"/>
            <a:ext cx="75682" cy="85859"/>
          </a:xfrm>
          <a:custGeom>
            <a:avLst/>
            <a:gdLst/>
            <a:ahLst/>
            <a:cxnLst/>
            <a:rect l="l" t="t" r="r" b="b"/>
            <a:pathLst>
              <a:path w="76835" h="86994">
                <a:moveTo>
                  <a:pt x="43297" y="0"/>
                </a:moveTo>
                <a:lnTo>
                  <a:pt x="34093" y="0"/>
                </a:lnTo>
                <a:lnTo>
                  <a:pt x="0" y="86583"/>
                </a:lnTo>
                <a:lnTo>
                  <a:pt x="10292" y="86583"/>
                </a:lnTo>
                <a:lnTo>
                  <a:pt x="19810" y="61851"/>
                </a:lnTo>
                <a:lnTo>
                  <a:pt x="67247" y="61851"/>
                </a:lnTo>
                <a:lnTo>
                  <a:pt x="64162" y="53883"/>
                </a:lnTo>
                <a:lnTo>
                  <a:pt x="22543" y="53883"/>
                </a:lnTo>
                <a:lnTo>
                  <a:pt x="29705" y="35339"/>
                </a:lnTo>
                <a:lnTo>
                  <a:pt x="30512" y="33318"/>
                </a:lnTo>
                <a:lnTo>
                  <a:pt x="31224" y="31370"/>
                </a:lnTo>
                <a:lnTo>
                  <a:pt x="33349" y="25737"/>
                </a:lnTo>
                <a:lnTo>
                  <a:pt x="34061" y="23800"/>
                </a:lnTo>
                <a:lnTo>
                  <a:pt x="34700" y="21842"/>
                </a:lnTo>
                <a:lnTo>
                  <a:pt x="35433" y="19852"/>
                </a:lnTo>
                <a:lnTo>
                  <a:pt x="36155" y="17727"/>
                </a:lnTo>
                <a:lnTo>
                  <a:pt x="36888" y="15643"/>
                </a:lnTo>
                <a:lnTo>
                  <a:pt x="37632" y="13371"/>
                </a:lnTo>
                <a:lnTo>
                  <a:pt x="38344" y="10973"/>
                </a:lnTo>
                <a:lnTo>
                  <a:pt x="47546" y="10973"/>
                </a:lnTo>
                <a:lnTo>
                  <a:pt x="43297" y="0"/>
                </a:lnTo>
                <a:close/>
              </a:path>
              <a:path w="76835" h="86994">
                <a:moveTo>
                  <a:pt x="67247" y="61851"/>
                </a:moveTo>
                <a:lnTo>
                  <a:pt x="56909" y="61851"/>
                </a:lnTo>
                <a:lnTo>
                  <a:pt x="66364" y="86583"/>
                </a:lnTo>
                <a:lnTo>
                  <a:pt x="76824" y="86583"/>
                </a:lnTo>
                <a:lnTo>
                  <a:pt x="67247" y="61851"/>
                </a:lnTo>
                <a:close/>
              </a:path>
              <a:path w="76835" h="86994">
                <a:moveTo>
                  <a:pt x="47546" y="10973"/>
                </a:moveTo>
                <a:lnTo>
                  <a:pt x="38616" y="10973"/>
                </a:lnTo>
                <a:lnTo>
                  <a:pt x="40166" y="15873"/>
                </a:lnTo>
                <a:lnTo>
                  <a:pt x="43003" y="24418"/>
                </a:lnTo>
                <a:lnTo>
                  <a:pt x="44417" y="28459"/>
                </a:lnTo>
                <a:lnTo>
                  <a:pt x="45736" y="32114"/>
                </a:lnTo>
                <a:lnTo>
                  <a:pt x="46982" y="35339"/>
                </a:lnTo>
                <a:lnTo>
                  <a:pt x="53904" y="53883"/>
                </a:lnTo>
                <a:lnTo>
                  <a:pt x="64162" y="53883"/>
                </a:lnTo>
                <a:lnTo>
                  <a:pt x="47546" y="10973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 txBox="1">
            <a:spLocks noGrp="1"/>
          </p:cNvSpPr>
          <p:nvPr>
            <p:ph type="body" idx="1"/>
          </p:nvPr>
        </p:nvSpPr>
        <p:spPr>
          <a:xfrm>
            <a:off x="672417" y="3324703"/>
            <a:ext cx="18460803" cy="7306944"/>
          </a:xfrm>
          <a:prstGeom prst="rect">
            <a:avLst/>
          </a:prstGeom>
          <a:solidFill>
            <a:schemeClr val="bg1">
              <a:alpha val="60000"/>
            </a:schemeClr>
          </a:solidFill>
        </p:spPr>
        <p:txBody>
          <a:bodyPr vert="horz" wrap="square" lIns="0" tIns="12517" rIns="0" bIns="0" rtlCol="0">
            <a:spAutoFit/>
          </a:bodyPr>
          <a:lstStyle/>
          <a:p>
            <a:pPr marL="1166689" marR="5007" indent="-571500" algn="ctr">
              <a:spcBef>
                <a:spcPts val="99"/>
              </a:spcBef>
              <a:buFont typeface="Arial" charset="0"/>
              <a:buChar char="•"/>
            </a:pPr>
            <a:endParaRPr lang="es-ES" sz="2000" b="1" spc="-5" dirty="0" smtClean="0">
              <a:solidFill>
                <a:schemeClr val="tx1"/>
              </a:solidFill>
              <a:latin typeface="Roboto Medium" pitchFamily="2" charset="0"/>
              <a:ea typeface="Roboto Medium" pitchFamily="2" charset="0"/>
            </a:endParaRPr>
          </a:p>
          <a:p>
            <a:pPr marL="595189" marR="5007" algn="ctr">
              <a:spcBef>
                <a:spcPts val="99"/>
              </a:spcBef>
            </a:pPr>
            <a:r>
              <a:rPr lang="es-ES" sz="4800" b="1" spc="-5" dirty="0" smtClean="0">
                <a:solidFill>
                  <a:srgbClr val="C00000"/>
                </a:solidFill>
                <a:latin typeface="Roboto Medium" pitchFamily="2" charset="0"/>
                <a:ea typeface="Roboto Medium" pitchFamily="2" charset="0"/>
              </a:rPr>
              <a:t>Definición de datos locales del </a:t>
            </a:r>
            <a:r>
              <a:rPr lang="es-ES" sz="4800" b="1" spc="-5" dirty="0" err="1" smtClean="0">
                <a:solidFill>
                  <a:srgbClr val="C00000"/>
                </a:solidFill>
                <a:latin typeface="Roboto Medium" pitchFamily="2" charset="0"/>
                <a:ea typeface="Roboto Medium" pitchFamily="2" charset="0"/>
              </a:rPr>
              <a:t>Koha</a:t>
            </a:r>
            <a:r>
              <a:rPr lang="es-ES" sz="4800" spc="-5" dirty="0" smtClean="0">
                <a:solidFill>
                  <a:srgbClr val="C00000"/>
                </a:solidFill>
                <a:latin typeface="Roboto Medium" pitchFamily="2" charset="0"/>
                <a:ea typeface="Roboto Medium" pitchFamily="2" charset="0"/>
              </a:rPr>
              <a:t>: </a:t>
            </a:r>
          </a:p>
          <a:p>
            <a:pPr marL="595189" marR="5007" algn="ctr">
              <a:spcBef>
                <a:spcPts val="99"/>
              </a:spcBef>
            </a:pPr>
            <a:endParaRPr lang="es-ES" sz="2000" spc="-5" dirty="0" smtClean="0">
              <a:solidFill>
                <a:schemeClr val="tx1"/>
              </a:solidFill>
              <a:latin typeface="Roboto Medium" pitchFamily="2" charset="0"/>
              <a:ea typeface="Roboto Medium" pitchFamily="2" charset="0"/>
            </a:endParaRPr>
          </a:p>
          <a:p>
            <a:pPr marL="595189" marR="5007" algn="ctr">
              <a:spcBef>
                <a:spcPts val="99"/>
              </a:spcBef>
            </a:pPr>
            <a:r>
              <a:rPr lang="es-ES" sz="3600" spc="-5" dirty="0" smtClean="0">
                <a:solidFill>
                  <a:schemeClr val="tx1"/>
                </a:solidFill>
                <a:latin typeface="Roboto Medium" pitchFamily="2" charset="0"/>
                <a:ea typeface="Roboto Medium" pitchFamily="2" charset="0"/>
              </a:rPr>
              <a:t>Creación del tipo de ítem y de la colección «SEMILLAS»</a:t>
            </a:r>
            <a:endParaRPr lang="es-ES" sz="3600" spc="-5" dirty="0">
              <a:solidFill>
                <a:schemeClr val="tx1"/>
              </a:solidFill>
              <a:latin typeface="Roboto Medium" pitchFamily="2" charset="0"/>
              <a:ea typeface="Roboto Medium" pitchFamily="2" charset="0"/>
            </a:endParaRPr>
          </a:p>
          <a:p>
            <a:pPr marL="595189" marR="5007" algn="ctr">
              <a:spcBef>
                <a:spcPts val="99"/>
              </a:spcBef>
            </a:pPr>
            <a:endParaRPr lang="es-ES" sz="3600" spc="-5" dirty="0">
              <a:solidFill>
                <a:schemeClr val="tx1"/>
              </a:solidFill>
              <a:latin typeface="Roboto Medium" pitchFamily="2" charset="0"/>
              <a:ea typeface="Roboto Medium" pitchFamily="2" charset="0"/>
            </a:endParaRPr>
          </a:p>
          <a:p>
            <a:pPr marL="595189" marR="5007" algn="ctr">
              <a:spcBef>
                <a:spcPts val="99"/>
              </a:spcBef>
            </a:pPr>
            <a:endParaRPr lang="es-ES" sz="3600" spc="-5" dirty="0" smtClean="0">
              <a:solidFill>
                <a:schemeClr val="tx1"/>
              </a:solidFill>
              <a:latin typeface="Roboto Medium" pitchFamily="2" charset="0"/>
              <a:ea typeface="Roboto Medium" pitchFamily="2" charset="0"/>
            </a:endParaRPr>
          </a:p>
          <a:p>
            <a:pPr marL="595189" marR="5007" algn="ctr">
              <a:spcBef>
                <a:spcPts val="99"/>
              </a:spcBef>
            </a:pPr>
            <a:endParaRPr lang="es-ES" sz="3600" spc="-5" dirty="0" smtClean="0">
              <a:solidFill>
                <a:schemeClr val="tx1"/>
              </a:solidFill>
              <a:latin typeface="Roboto Medium" pitchFamily="2" charset="0"/>
              <a:ea typeface="Roboto Medium" pitchFamily="2" charset="0"/>
            </a:endParaRPr>
          </a:p>
          <a:p>
            <a:pPr marL="595189" marR="5007" algn="ctr">
              <a:spcBef>
                <a:spcPts val="99"/>
              </a:spcBef>
            </a:pPr>
            <a:endParaRPr lang="es-ES" sz="3600" spc="-5" dirty="0">
              <a:solidFill>
                <a:schemeClr val="tx1"/>
              </a:solidFill>
              <a:latin typeface="Roboto Medium" pitchFamily="2" charset="0"/>
              <a:ea typeface="Roboto Medium" pitchFamily="2" charset="0"/>
            </a:endParaRPr>
          </a:p>
          <a:p>
            <a:pPr marL="595189" marR="5007" algn="ctr">
              <a:spcBef>
                <a:spcPts val="99"/>
              </a:spcBef>
            </a:pPr>
            <a:endParaRPr lang="es-ES" sz="3600" spc="-5" dirty="0" smtClean="0">
              <a:solidFill>
                <a:schemeClr val="tx1"/>
              </a:solidFill>
              <a:latin typeface="Roboto Medium" pitchFamily="2" charset="0"/>
              <a:ea typeface="Roboto Medium" pitchFamily="2" charset="0"/>
            </a:endParaRPr>
          </a:p>
          <a:p>
            <a:pPr marL="595189" marR="5007" algn="ctr">
              <a:spcBef>
                <a:spcPts val="99"/>
              </a:spcBef>
            </a:pPr>
            <a:endParaRPr lang="es-ES" sz="3600" spc="-5" dirty="0" smtClean="0">
              <a:solidFill>
                <a:schemeClr val="tx1"/>
              </a:solidFill>
              <a:latin typeface="Roboto Medium" pitchFamily="2" charset="0"/>
              <a:ea typeface="Roboto Medium" pitchFamily="2" charset="0"/>
            </a:endParaRPr>
          </a:p>
          <a:p>
            <a:pPr marL="595189" marR="5007" algn="ctr">
              <a:spcBef>
                <a:spcPts val="99"/>
              </a:spcBef>
            </a:pPr>
            <a:endParaRPr lang="es-ES" sz="3600" spc="-5" dirty="0" smtClean="0">
              <a:solidFill>
                <a:schemeClr val="tx1"/>
              </a:solidFill>
              <a:latin typeface="Roboto Medium" pitchFamily="2" charset="0"/>
              <a:ea typeface="Roboto Medium" pitchFamily="2" charset="0"/>
            </a:endParaRPr>
          </a:p>
          <a:p>
            <a:pPr marL="595189" marR="5007" algn="ctr">
              <a:spcBef>
                <a:spcPts val="99"/>
              </a:spcBef>
            </a:pPr>
            <a:endParaRPr lang="es-ES" sz="3600" spc="-5" dirty="0">
              <a:solidFill>
                <a:schemeClr val="tx1"/>
              </a:solidFill>
              <a:latin typeface="Roboto Medium" pitchFamily="2" charset="0"/>
              <a:ea typeface="Roboto Medium" pitchFamily="2" charset="0"/>
            </a:endParaRPr>
          </a:p>
          <a:p>
            <a:pPr marL="595189" marR="5007" algn="ctr">
              <a:spcBef>
                <a:spcPts val="99"/>
              </a:spcBef>
            </a:pPr>
            <a:endParaRPr lang="es-ES" sz="3600" spc="-5" dirty="0">
              <a:solidFill>
                <a:schemeClr val="tx1"/>
              </a:solidFill>
              <a:latin typeface="Roboto Medium" pitchFamily="2" charset="0"/>
              <a:ea typeface="Roboto Medium" pitchFamily="2" charset="0"/>
            </a:endParaRPr>
          </a:p>
        </p:txBody>
      </p:sp>
      <p:sp>
        <p:nvSpPr>
          <p:cNvPr id="28" name="27 CuadroTexto"/>
          <p:cNvSpPr txBox="1"/>
          <p:nvPr/>
        </p:nvSpPr>
        <p:spPr>
          <a:xfrm>
            <a:off x="2979328" y="1222864"/>
            <a:ext cx="16142109" cy="1150268"/>
          </a:xfrm>
          <a:prstGeom prst="rect">
            <a:avLst/>
          </a:prstGeom>
          <a:noFill/>
        </p:spPr>
        <p:txBody>
          <a:bodyPr wrap="square" lIns="90123" tIns="45062" rIns="90123" bIns="45062" rtlCol="0">
            <a:spAutoFit/>
          </a:bodyPr>
          <a:lstStyle/>
          <a:p>
            <a:pPr marL="12517">
              <a:spcBef>
                <a:spcPts val="112"/>
              </a:spcBef>
            </a:pPr>
            <a:r>
              <a:rPr lang="es-ES" sz="4000" dirty="0">
                <a:solidFill>
                  <a:srgbClr val="FFFFFF"/>
                </a:solidFill>
                <a:latin typeface="Roboto Condensed"/>
                <a:cs typeface="Roboto Condensed"/>
              </a:rPr>
              <a:t>Dilemas de formatos y normas para catalogar semillas agroecológicas</a:t>
            </a:r>
          </a:p>
          <a:p>
            <a:pPr marL="12517">
              <a:spcBef>
                <a:spcPts val="112"/>
              </a:spcBef>
            </a:pPr>
            <a:endParaRPr lang="es-ES" sz="2800" dirty="0">
              <a:solidFill>
                <a:srgbClr val="FFFFFF"/>
              </a:solidFill>
              <a:latin typeface="Roboto Condensed"/>
              <a:cs typeface="Roboto Condensed"/>
            </a:endParaRPr>
          </a:p>
        </p:txBody>
      </p:sp>
      <p:pic>
        <p:nvPicPr>
          <p:cNvPr id="26" name="25 Imagen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9237" y="5504656"/>
            <a:ext cx="10058400" cy="4854360"/>
          </a:xfrm>
          <a:prstGeom prst="rect">
            <a:avLst/>
          </a:prstGeom>
        </p:spPr>
      </p:pic>
      <p:pic>
        <p:nvPicPr>
          <p:cNvPr id="30" name="29 Imagen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63437" y="5504656"/>
            <a:ext cx="5562600" cy="4858101"/>
          </a:xfrm>
          <a:prstGeom prst="rect">
            <a:avLst/>
          </a:prstGeom>
        </p:spPr>
      </p:pic>
      <p:sp>
        <p:nvSpPr>
          <p:cNvPr id="31" name="30 Rectángulo"/>
          <p:cNvSpPr/>
          <p:nvPr/>
        </p:nvSpPr>
        <p:spPr>
          <a:xfrm>
            <a:off x="1620019" y="8552656"/>
            <a:ext cx="2718618" cy="1600200"/>
          </a:xfrm>
          <a:prstGeom prst="rect">
            <a:avLst/>
          </a:prstGeom>
          <a:noFill/>
          <a:ln w="2095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2" name="31 Rectángulo"/>
          <p:cNvSpPr/>
          <p:nvPr/>
        </p:nvSpPr>
        <p:spPr>
          <a:xfrm>
            <a:off x="12187237" y="9695656"/>
            <a:ext cx="3505200" cy="914400"/>
          </a:xfrm>
          <a:prstGeom prst="rect">
            <a:avLst/>
          </a:prstGeom>
          <a:noFill/>
          <a:ln w="206375" cmpd="sng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08904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1412</TotalTime>
  <Words>1171</Words>
  <Application>Microsoft Office PowerPoint</Application>
  <PresentationFormat>Personalizado</PresentationFormat>
  <Paragraphs>201</Paragraphs>
  <Slides>24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24</vt:i4>
      </vt:variant>
    </vt:vector>
  </HeadingPairs>
  <TitlesOfParts>
    <vt:vector size="25" baseType="lpstr">
      <vt:lpstr>Office Theme</vt:lpstr>
      <vt:lpstr>Biblioteca Nacional Mariano Moreno VII Encuentro Nacional de Catalogadores «Actualidad y perspectivas de los servicios técnicos en Argentina»  4 de octubre de 2019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colección de semillas agroecológicas</dc:title>
  <dc:creator>biblio</dc:creator>
  <cp:lastModifiedBy>María Cecilia Corda</cp:lastModifiedBy>
  <cp:revision>153</cp:revision>
  <dcterms:created xsi:type="dcterms:W3CDTF">2017-10-20T15:45:10Z</dcterms:created>
  <dcterms:modified xsi:type="dcterms:W3CDTF">2019-09-30T18:20:48Z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2017-10-20T00:00:00Z</vt:filetime>
  </property>
  <property fmtid="{D5CDD505-2E9C-101B-9397-08002B2CF9AE}" pid="3" name="Creator">
    <vt:lpwstr>Adobe Illustrator CC 2017 (Windows)</vt:lpwstr>
  </property>
  <property fmtid="{D5CDD505-2E9C-101B-9397-08002B2CF9AE}" pid="4" name="LastSaved">
    <vt:filetime>2017-10-20T00:00:00Z</vt:filetime>
  </property>
</Properties>
</file>